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4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5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6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3" r:id="rId2"/>
    <p:sldId id="385" r:id="rId3"/>
    <p:sldId id="409" r:id="rId4"/>
    <p:sldId id="410" r:id="rId5"/>
    <p:sldId id="411" r:id="rId6"/>
    <p:sldId id="41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FFFF"/>
    <a:srgbClr val="FF6699"/>
    <a:srgbClr val="FF0066"/>
    <a:srgbClr val="00FF00"/>
    <a:srgbClr val="9966FF"/>
    <a:srgbClr val="FF00FF"/>
    <a:srgbClr val="31799D"/>
    <a:srgbClr val="A4E2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5" autoAdjust="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0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5.png"/><Relationship Id="rId18" Type="http://schemas.openxmlformats.org/officeDocument/2006/relationships/chart" Target="../charts/chart10.xml"/><Relationship Id="rId3" Type="http://schemas.openxmlformats.org/officeDocument/2006/relationships/chart" Target="../charts/chart1.xml"/><Relationship Id="rId21" Type="http://schemas.openxmlformats.org/officeDocument/2006/relationships/image" Target="../media/image9.png"/><Relationship Id="rId7" Type="http://schemas.openxmlformats.org/officeDocument/2006/relationships/chart" Target="../charts/chart5.xml"/><Relationship Id="rId12" Type="http://schemas.openxmlformats.org/officeDocument/2006/relationships/image" Target="../media/image4.png"/><Relationship Id="rId1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11" Type="http://schemas.openxmlformats.org/officeDocument/2006/relationships/image" Target="../media/image1.png"/><Relationship Id="rId24" Type="http://schemas.openxmlformats.org/officeDocument/2006/relationships/image" Target="../media/image110.png"/><Relationship Id="rId5" Type="http://schemas.openxmlformats.org/officeDocument/2006/relationships/chart" Target="../charts/chart3.xml"/><Relationship Id="rId15" Type="http://schemas.openxmlformats.org/officeDocument/2006/relationships/image" Target="../media/image7.png"/><Relationship Id="rId23" Type="http://schemas.openxmlformats.org/officeDocument/2006/relationships/chart" Target="../charts/chart12.xml"/><Relationship Id="rId10" Type="http://schemas.openxmlformats.org/officeDocument/2006/relationships/image" Target="../media/image2.png"/><Relationship Id="rId19" Type="http://schemas.openxmlformats.org/officeDocument/2006/relationships/chart" Target="../charts/chart11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chart" Target="../charts/chart13.xml"/><Relationship Id="rId21" Type="http://schemas.openxmlformats.org/officeDocument/2006/relationships/image" Target="../media/image22.png"/><Relationship Id="rId7" Type="http://schemas.openxmlformats.org/officeDocument/2006/relationships/chart" Target="../charts/chart17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11" Type="http://schemas.openxmlformats.org/officeDocument/2006/relationships/image" Target="../media/image11.png"/><Relationship Id="rId5" Type="http://schemas.openxmlformats.org/officeDocument/2006/relationships/chart" Target="../charts/chart15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.png"/><Relationship Id="rId19" Type="http://schemas.openxmlformats.org/officeDocument/2006/relationships/image" Target="../media/image20.png"/><Relationship Id="rId4" Type="http://schemas.openxmlformats.org/officeDocument/2006/relationships/chart" Target="../charts/chart14.xml"/><Relationship Id="rId9" Type="http://schemas.openxmlformats.org/officeDocument/2006/relationships/chart" Target="../charts/chart19.xml"/><Relationship Id="rId14" Type="http://schemas.openxmlformats.org/officeDocument/2006/relationships/image" Target="../media/image15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13" Type="http://schemas.openxmlformats.org/officeDocument/2006/relationships/image" Target="../media/image12.png"/><Relationship Id="rId18" Type="http://schemas.openxmlformats.org/officeDocument/2006/relationships/chart" Target="../charts/chart32.xml"/><Relationship Id="rId3" Type="http://schemas.openxmlformats.org/officeDocument/2006/relationships/chart" Target="../charts/chart20.xml"/><Relationship Id="rId21" Type="http://schemas.openxmlformats.org/officeDocument/2006/relationships/image" Target="../media/image25.png"/><Relationship Id="rId7" Type="http://schemas.openxmlformats.org/officeDocument/2006/relationships/chart" Target="../charts/chart24.xml"/><Relationship Id="rId12" Type="http://schemas.openxmlformats.org/officeDocument/2006/relationships/image" Target="../media/image22.png"/><Relationship Id="rId17" Type="http://schemas.openxmlformats.org/officeDocument/2006/relationships/chart" Target="../charts/chart31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30.xml"/><Relationship Id="rId20" Type="http://schemas.openxmlformats.org/officeDocument/2006/relationships/chart" Target="../charts/chart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24" Type="http://schemas.openxmlformats.org/officeDocument/2006/relationships/image" Target="../media/image28.png"/><Relationship Id="rId5" Type="http://schemas.openxmlformats.org/officeDocument/2006/relationships/chart" Target="../charts/chart22.xml"/><Relationship Id="rId15" Type="http://schemas.openxmlformats.org/officeDocument/2006/relationships/chart" Target="../charts/chart29.xml"/><Relationship Id="rId23" Type="http://schemas.openxmlformats.org/officeDocument/2006/relationships/image" Target="../media/image27.png"/><Relationship Id="rId10" Type="http://schemas.openxmlformats.org/officeDocument/2006/relationships/chart" Target="../charts/chart27.xml"/><Relationship Id="rId19" Type="http://schemas.openxmlformats.org/officeDocument/2006/relationships/chart" Target="../charts/chart33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Relationship Id="rId14" Type="http://schemas.openxmlformats.org/officeDocument/2006/relationships/image" Target="../media/image24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13" Type="http://schemas.openxmlformats.org/officeDocument/2006/relationships/image" Target="../media/image12.png"/><Relationship Id="rId18" Type="http://schemas.openxmlformats.org/officeDocument/2006/relationships/chart" Target="../charts/chart47.xml"/><Relationship Id="rId26" Type="http://schemas.openxmlformats.org/officeDocument/2006/relationships/image" Target="../media/image34.png"/><Relationship Id="rId3" Type="http://schemas.openxmlformats.org/officeDocument/2006/relationships/chart" Target="../charts/chart35.xml"/><Relationship Id="rId21" Type="http://schemas.openxmlformats.org/officeDocument/2006/relationships/image" Target="../media/image29.png"/><Relationship Id="rId7" Type="http://schemas.openxmlformats.org/officeDocument/2006/relationships/chart" Target="../charts/chart39.xml"/><Relationship Id="rId12" Type="http://schemas.openxmlformats.org/officeDocument/2006/relationships/image" Target="../media/image22.png"/><Relationship Id="rId17" Type="http://schemas.openxmlformats.org/officeDocument/2006/relationships/chart" Target="../charts/chart46.xml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chart" Target="../charts/chart45.xml"/><Relationship Id="rId20" Type="http://schemas.openxmlformats.org/officeDocument/2006/relationships/chart" Target="../charts/chart49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8.xml"/><Relationship Id="rId11" Type="http://schemas.openxmlformats.org/officeDocument/2006/relationships/chart" Target="../charts/chart43.xml"/><Relationship Id="rId24" Type="http://schemas.openxmlformats.org/officeDocument/2006/relationships/image" Target="../media/image32.png"/><Relationship Id="rId5" Type="http://schemas.openxmlformats.org/officeDocument/2006/relationships/chart" Target="../charts/chart37.xml"/><Relationship Id="rId15" Type="http://schemas.openxmlformats.org/officeDocument/2006/relationships/chart" Target="../charts/chart44.xml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chart" Target="../charts/chart42.xml"/><Relationship Id="rId19" Type="http://schemas.openxmlformats.org/officeDocument/2006/relationships/chart" Target="../charts/chart48.xml"/><Relationship Id="rId4" Type="http://schemas.openxmlformats.org/officeDocument/2006/relationships/chart" Target="../charts/chart36.xml"/><Relationship Id="rId9" Type="http://schemas.openxmlformats.org/officeDocument/2006/relationships/chart" Target="../charts/chart41.xml"/><Relationship Id="rId14" Type="http://schemas.openxmlformats.org/officeDocument/2006/relationships/image" Target="../media/image24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13" Type="http://schemas.openxmlformats.org/officeDocument/2006/relationships/image" Target="../media/image12.png"/><Relationship Id="rId18" Type="http://schemas.openxmlformats.org/officeDocument/2006/relationships/chart" Target="../charts/chart62.xml"/><Relationship Id="rId3" Type="http://schemas.openxmlformats.org/officeDocument/2006/relationships/chart" Target="../charts/chart50.xml"/><Relationship Id="rId21" Type="http://schemas.openxmlformats.org/officeDocument/2006/relationships/image" Target="../media/image29.png"/><Relationship Id="rId7" Type="http://schemas.openxmlformats.org/officeDocument/2006/relationships/chart" Target="../charts/chart54.xml"/><Relationship Id="rId12" Type="http://schemas.openxmlformats.org/officeDocument/2006/relationships/image" Target="../media/image22.png"/><Relationship Id="rId17" Type="http://schemas.openxmlformats.org/officeDocument/2006/relationships/chart" Target="../charts/chart61.xml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60.xml"/><Relationship Id="rId20" Type="http://schemas.openxmlformats.org/officeDocument/2006/relationships/chart" Target="../charts/chart6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3.xml"/><Relationship Id="rId11" Type="http://schemas.openxmlformats.org/officeDocument/2006/relationships/chart" Target="../charts/chart58.xml"/><Relationship Id="rId24" Type="http://schemas.openxmlformats.org/officeDocument/2006/relationships/image" Target="../media/image40.png"/><Relationship Id="rId5" Type="http://schemas.openxmlformats.org/officeDocument/2006/relationships/chart" Target="../charts/chart52.xml"/><Relationship Id="rId15" Type="http://schemas.openxmlformats.org/officeDocument/2006/relationships/chart" Target="../charts/chart59.xml"/><Relationship Id="rId23" Type="http://schemas.openxmlformats.org/officeDocument/2006/relationships/image" Target="../media/image39.png"/><Relationship Id="rId10" Type="http://schemas.openxmlformats.org/officeDocument/2006/relationships/chart" Target="../charts/chart57.xml"/><Relationship Id="rId19" Type="http://schemas.openxmlformats.org/officeDocument/2006/relationships/chart" Target="../charts/chart63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Relationship Id="rId14" Type="http://schemas.openxmlformats.org/officeDocument/2006/relationships/image" Target="../media/image24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13" Type="http://schemas.openxmlformats.org/officeDocument/2006/relationships/chart" Target="../charts/chart74.xml"/><Relationship Id="rId18" Type="http://schemas.openxmlformats.org/officeDocument/2006/relationships/image" Target="../media/image6.png"/><Relationship Id="rId3" Type="http://schemas.openxmlformats.org/officeDocument/2006/relationships/chart" Target="../charts/chart65.xml"/><Relationship Id="rId21" Type="http://schemas.openxmlformats.org/officeDocument/2006/relationships/chart" Target="../charts/chart76.xml"/><Relationship Id="rId7" Type="http://schemas.openxmlformats.org/officeDocument/2006/relationships/chart" Target="../charts/chart68.xml"/><Relationship Id="rId12" Type="http://schemas.openxmlformats.org/officeDocument/2006/relationships/chart" Target="../charts/chart73.xml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20" Type="http://schemas.openxmlformats.org/officeDocument/2006/relationships/chart" Target="../charts/chart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chart" Target="../charts/chart72.xml"/><Relationship Id="rId24" Type="http://schemas.openxmlformats.org/officeDocument/2006/relationships/image" Target="../media/image10.png"/><Relationship Id="rId5" Type="http://schemas.openxmlformats.org/officeDocument/2006/relationships/chart" Target="../charts/chart67.xml"/><Relationship Id="rId15" Type="http://schemas.openxmlformats.org/officeDocument/2006/relationships/image" Target="../media/image230.png"/><Relationship Id="rId23" Type="http://schemas.openxmlformats.org/officeDocument/2006/relationships/image" Target="../media/image9.png"/><Relationship Id="rId10" Type="http://schemas.openxmlformats.org/officeDocument/2006/relationships/chart" Target="../charts/chart71.xml"/><Relationship Id="rId19" Type="http://schemas.openxmlformats.org/officeDocument/2006/relationships/image" Target="../media/image7.png"/><Relationship Id="rId4" Type="http://schemas.openxmlformats.org/officeDocument/2006/relationships/chart" Target="../charts/chart66.xml"/><Relationship Id="rId9" Type="http://schemas.openxmlformats.org/officeDocument/2006/relationships/chart" Target="../charts/chart70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4728734" y="5754921"/>
            <a:ext cx="4034266" cy="481811"/>
            <a:chOff x="4728734" y="5754921"/>
            <a:chExt cx="4034266" cy="48181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28734" y="5754921"/>
              <a:ext cx="4034266" cy="3938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83185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72901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664272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7548159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845428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5658189" y="5867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511363" y="586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419564" y="586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326464" y="586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762386" y="5867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Poisson limit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30440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43242861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8402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1703193855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39451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3" name="Chart 112"/>
            <p:cNvGraphicFramePr/>
            <p:nvPr>
              <p:extLst>
                <p:ext uri="{D42A27DB-BD31-4B8C-83A1-F6EECF244321}">
                  <p14:modId xmlns:p14="http://schemas.microsoft.com/office/powerpoint/2010/main" val="4065933255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668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121493647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050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1" name="Chart 120"/>
            <p:cNvGraphicFramePr/>
            <p:nvPr>
              <p:extLst>
                <p:ext uri="{D42A27DB-BD31-4B8C-83A1-F6EECF244321}">
                  <p14:modId xmlns:p14="http://schemas.microsoft.com/office/powerpoint/2010/main" val="155942836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2" name="TextBox 121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801542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414866839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" y="812789"/>
            <a:ext cx="1026960" cy="960027"/>
            <a:chOff x="4152900" y="2620093"/>
            <a:chExt cx="1026960" cy="960027"/>
          </a:xfrm>
        </p:grpSpPr>
        <p:graphicFrame>
          <p:nvGraphicFramePr>
            <p:cNvPr id="129" name="Chart 128"/>
            <p:cNvGraphicFramePr/>
            <p:nvPr>
              <p:extLst>
                <p:ext uri="{D42A27DB-BD31-4B8C-83A1-F6EECF244321}">
                  <p14:modId xmlns:p14="http://schemas.microsoft.com/office/powerpoint/2010/main" val="243299344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30" name="TextBox 12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7400" y="886331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86331"/>
                <a:ext cx="92929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742130" y="886331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30" y="886331"/>
                <a:ext cx="11916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2103295" y="1295400"/>
                <a:ext cx="1416798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95" y="1295400"/>
                <a:ext cx="1416798" cy="6265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 rot="5400000">
            <a:off x="1623648" y="3888961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3505200" y="1459468"/>
                <a:ext cx="1368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59468"/>
                <a:ext cx="136806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257800" y="685800"/>
                <a:ext cx="3587206" cy="115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36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85800"/>
                <a:ext cx="3587206" cy="11588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2400" y="6258580"/>
            <a:ext cx="628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Distribution plot adapted from (http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en.wikipedia.org/wiki/File:Poisson_pmf.svg), licensed by Wikipedia user </a:t>
            </a:r>
            <a:r>
              <a:rPr lang="en-US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Skbkekas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under a CC-BY-3.0 license.  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902740" y="2777247"/>
            <a:ext cx="1094362" cy="2966936"/>
            <a:chOff x="4902740" y="2777247"/>
            <a:chExt cx="1094362" cy="2966936"/>
          </a:xfrm>
        </p:grpSpPr>
        <p:sp>
          <p:nvSpPr>
            <p:cNvPr id="20" name="Freeform 19"/>
            <p:cNvSpPr/>
            <p:nvPr/>
          </p:nvSpPr>
          <p:spPr>
            <a:xfrm>
              <a:off x="5267528" y="4260715"/>
              <a:ext cx="729574" cy="1483468"/>
            </a:xfrm>
            <a:custGeom>
              <a:avLst/>
              <a:gdLst>
                <a:gd name="connsiteX0" fmla="*/ 0 w 729574"/>
                <a:gd name="connsiteY0" fmla="*/ 0 h 1483468"/>
                <a:gd name="connsiteX1" fmla="*/ 184825 w 729574"/>
                <a:gd name="connsiteY1" fmla="*/ 992221 h 1483468"/>
                <a:gd name="connsiteX2" fmla="*/ 359923 w 729574"/>
                <a:gd name="connsiteY2" fmla="*/ 1361872 h 1483468"/>
                <a:gd name="connsiteX3" fmla="*/ 549612 w 729574"/>
                <a:gd name="connsiteY3" fmla="*/ 1464013 h 1483468"/>
                <a:gd name="connsiteX4" fmla="*/ 729574 w 729574"/>
                <a:gd name="connsiteY4" fmla="*/ 1483468 h 14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574" h="1483468">
                  <a:moveTo>
                    <a:pt x="0" y="0"/>
                  </a:moveTo>
                  <a:lnTo>
                    <a:pt x="184825" y="992221"/>
                  </a:lnTo>
                  <a:lnTo>
                    <a:pt x="359923" y="1361872"/>
                  </a:lnTo>
                  <a:lnTo>
                    <a:pt x="549612" y="1464013"/>
                  </a:lnTo>
                  <a:lnTo>
                    <a:pt x="729574" y="1483468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02740" y="2777247"/>
              <a:ext cx="364788" cy="1488332"/>
            </a:xfrm>
            <a:custGeom>
              <a:avLst/>
              <a:gdLst>
                <a:gd name="connsiteX0" fmla="*/ 0 w 364788"/>
                <a:gd name="connsiteY0" fmla="*/ 0 h 1488332"/>
                <a:gd name="connsiteX1" fmla="*/ 189690 w 364788"/>
                <a:gd name="connsiteY1" fmla="*/ 0 h 1488332"/>
                <a:gd name="connsiteX2" fmla="*/ 364788 w 364788"/>
                <a:gd name="connsiteY2" fmla="*/ 1488332 h 148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788" h="1488332">
                  <a:moveTo>
                    <a:pt x="0" y="0"/>
                  </a:moveTo>
                  <a:lnTo>
                    <a:pt x="189690" y="0"/>
                  </a:lnTo>
                  <a:lnTo>
                    <a:pt x="364788" y="1488332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09335" y="2682950"/>
            <a:ext cx="1824629" cy="3171911"/>
            <a:chOff x="4809335" y="2682950"/>
            <a:chExt cx="1824629" cy="3171911"/>
          </a:xfrm>
        </p:grpSpPr>
        <p:sp>
          <p:nvSpPr>
            <p:cNvPr id="86" name="Oval 85"/>
            <p:cNvSpPr/>
            <p:nvPr/>
          </p:nvSpPr>
          <p:spPr>
            <a:xfrm>
              <a:off x="5535667" y="5525048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09335" y="2682950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990918" y="2684571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172501" y="4164796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354084" y="5153775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17249" y="5628810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898832" y="5654751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075551" y="5656372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257134" y="5662857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441960" y="5662857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4897877" y="4168302"/>
            <a:ext cx="2178995" cy="1575881"/>
          </a:xfrm>
          <a:custGeom>
            <a:avLst/>
            <a:gdLst>
              <a:gd name="connsiteX0" fmla="*/ 0 w 2178995"/>
              <a:gd name="connsiteY0" fmla="*/ 1434830 h 1575881"/>
              <a:gd name="connsiteX1" fmla="*/ 184825 w 2178995"/>
              <a:gd name="connsiteY1" fmla="*/ 992221 h 1575881"/>
              <a:gd name="connsiteX2" fmla="*/ 369651 w 2178995"/>
              <a:gd name="connsiteY2" fmla="*/ 398834 h 1575881"/>
              <a:gd name="connsiteX3" fmla="*/ 544749 w 2178995"/>
              <a:gd name="connsiteY3" fmla="*/ 4864 h 1575881"/>
              <a:gd name="connsiteX4" fmla="*/ 744166 w 2178995"/>
              <a:gd name="connsiteY4" fmla="*/ 0 h 1575881"/>
              <a:gd name="connsiteX5" fmla="*/ 914400 w 2178995"/>
              <a:gd name="connsiteY5" fmla="*/ 316149 h 1575881"/>
              <a:gd name="connsiteX6" fmla="*/ 1094361 w 2178995"/>
              <a:gd name="connsiteY6" fmla="*/ 744166 h 1575881"/>
              <a:gd name="connsiteX7" fmla="*/ 1274323 w 2178995"/>
              <a:gd name="connsiteY7" fmla="*/ 1104089 h 1575881"/>
              <a:gd name="connsiteX8" fmla="*/ 1454285 w 2178995"/>
              <a:gd name="connsiteY8" fmla="*/ 1342417 h 1575881"/>
              <a:gd name="connsiteX9" fmla="*/ 1643974 w 2178995"/>
              <a:gd name="connsiteY9" fmla="*/ 1468877 h 1575881"/>
              <a:gd name="connsiteX10" fmla="*/ 1823936 w 2178995"/>
              <a:gd name="connsiteY10" fmla="*/ 1541834 h 1575881"/>
              <a:gd name="connsiteX11" fmla="*/ 2003897 w 2178995"/>
              <a:gd name="connsiteY11" fmla="*/ 1561289 h 1575881"/>
              <a:gd name="connsiteX12" fmla="*/ 2178995 w 2178995"/>
              <a:gd name="connsiteY12" fmla="*/ 1575881 h 15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8995" h="1575881">
                <a:moveTo>
                  <a:pt x="0" y="1434830"/>
                </a:moveTo>
                <a:lnTo>
                  <a:pt x="184825" y="992221"/>
                </a:lnTo>
                <a:lnTo>
                  <a:pt x="369651" y="398834"/>
                </a:lnTo>
                <a:lnTo>
                  <a:pt x="544749" y="4864"/>
                </a:lnTo>
                <a:lnTo>
                  <a:pt x="744166" y="0"/>
                </a:lnTo>
                <a:lnTo>
                  <a:pt x="914400" y="316149"/>
                </a:lnTo>
                <a:lnTo>
                  <a:pt x="1094361" y="744166"/>
                </a:lnTo>
                <a:lnTo>
                  <a:pt x="1274323" y="1104089"/>
                </a:lnTo>
                <a:lnTo>
                  <a:pt x="1454285" y="1342417"/>
                </a:lnTo>
                <a:lnTo>
                  <a:pt x="1643974" y="1468877"/>
                </a:lnTo>
                <a:lnTo>
                  <a:pt x="1823936" y="1541834"/>
                </a:lnTo>
                <a:lnTo>
                  <a:pt x="2003897" y="1561289"/>
                </a:lnTo>
                <a:lnTo>
                  <a:pt x="2178995" y="1575881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4814198" y="4069142"/>
            <a:ext cx="3449149" cy="1781781"/>
            <a:chOff x="4814198" y="4069142"/>
            <a:chExt cx="3449149" cy="1781781"/>
          </a:xfrm>
        </p:grpSpPr>
        <p:sp>
          <p:nvSpPr>
            <p:cNvPr id="95" name="Oval 94"/>
            <p:cNvSpPr/>
            <p:nvPr/>
          </p:nvSpPr>
          <p:spPr>
            <a:xfrm>
              <a:off x="4814198" y="550397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990917" y="505812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172499" y="446635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54082" y="406914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36594" y="406931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718177" y="439195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99760" y="480699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081343" y="516854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262926" y="541335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441960" y="554705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623543" y="560704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805126" y="563298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86709" y="564432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168292" y="565081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349875" y="564757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526594" y="564919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708177" y="564594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889760" y="565243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071343" y="565891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4897877" y="4732506"/>
            <a:ext cx="3638144" cy="1016541"/>
          </a:xfrm>
          <a:custGeom>
            <a:avLst/>
            <a:gdLst>
              <a:gd name="connsiteX0" fmla="*/ 0 w 3638144"/>
              <a:gd name="connsiteY0" fmla="*/ 1016541 h 1016541"/>
              <a:gd name="connsiteX1" fmla="*/ 189689 w 3638144"/>
              <a:gd name="connsiteY1" fmla="*/ 1011677 h 1016541"/>
              <a:gd name="connsiteX2" fmla="*/ 374514 w 3638144"/>
              <a:gd name="connsiteY2" fmla="*/ 997085 h 1016541"/>
              <a:gd name="connsiteX3" fmla="*/ 554476 w 3638144"/>
              <a:gd name="connsiteY3" fmla="*/ 953311 h 1016541"/>
              <a:gd name="connsiteX4" fmla="*/ 729574 w 3638144"/>
              <a:gd name="connsiteY4" fmla="*/ 875490 h 1016541"/>
              <a:gd name="connsiteX5" fmla="*/ 919263 w 3638144"/>
              <a:gd name="connsiteY5" fmla="*/ 710120 h 1016541"/>
              <a:gd name="connsiteX6" fmla="*/ 1099225 w 3638144"/>
              <a:gd name="connsiteY6" fmla="*/ 500975 h 1016541"/>
              <a:gd name="connsiteX7" fmla="*/ 1279187 w 3638144"/>
              <a:gd name="connsiteY7" fmla="*/ 282103 h 1016541"/>
              <a:gd name="connsiteX8" fmla="*/ 1459149 w 3638144"/>
              <a:gd name="connsiteY8" fmla="*/ 107005 h 1016541"/>
              <a:gd name="connsiteX9" fmla="*/ 1643974 w 3638144"/>
              <a:gd name="connsiteY9" fmla="*/ 0 h 1016541"/>
              <a:gd name="connsiteX10" fmla="*/ 1819072 w 3638144"/>
              <a:gd name="connsiteY10" fmla="*/ 9728 h 1016541"/>
              <a:gd name="connsiteX11" fmla="*/ 2003897 w 3638144"/>
              <a:gd name="connsiteY11" fmla="*/ 97277 h 1016541"/>
              <a:gd name="connsiteX12" fmla="*/ 2188723 w 3638144"/>
              <a:gd name="connsiteY12" fmla="*/ 252920 h 1016541"/>
              <a:gd name="connsiteX13" fmla="*/ 2368685 w 3638144"/>
              <a:gd name="connsiteY13" fmla="*/ 432881 h 1016541"/>
              <a:gd name="connsiteX14" fmla="*/ 2553510 w 3638144"/>
              <a:gd name="connsiteY14" fmla="*/ 598251 h 1016541"/>
              <a:gd name="connsiteX15" fmla="*/ 2728608 w 3638144"/>
              <a:gd name="connsiteY15" fmla="*/ 739303 h 1016541"/>
              <a:gd name="connsiteX16" fmla="*/ 2913434 w 3638144"/>
              <a:gd name="connsiteY16" fmla="*/ 841443 h 1016541"/>
              <a:gd name="connsiteX17" fmla="*/ 3088532 w 3638144"/>
              <a:gd name="connsiteY17" fmla="*/ 909537 h 1016541"/>
              <a:gd name="connsiteX18" fmla="*/ 3273357 w 3638144"/>
              <a:gd name="connsiteY18" fmla="*/ 963039 h 1016541"/>
              <a:gd name="connsiteX19" fmla="*/ 3458183 w 3638144"/>
              <a:gd name="connsiteY19" fmla="*/ 982494 h 1016541"/>
              <a:gd name="connsiteX20" fmla="*/ 3638144 w 3638144"/>
              <a:gd name="connsiteY20" fmla="*/ 1001949 h 101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8144" h="1016541">
                <a:moveTo>
                  <a:pt x="0" y="1016541"/>
                </a:moveTo>
                <a:lnTo>
                  <a:pt x="189689" y="1011677"/>
                </a:lnTo>
                <a:lnTo>
                  <a:pt x="374514" y="997085"/>
                </a:lnTo>
                <a:lnTo>
                  <a:pt x="554476" y="953311"/>
                </a:lnTo>
                <a:lnTo>
                  <a:pt x="729574" y="875490"/>
                </a:lnTo>
                <a:lnTo>
                  <a:pt x="919263" y="710120"/>
                </a:lnTo>
                <a:lnTo>
                  <a:pt x="1099225" y="500975"/>
                </a:lnTo>
                <a:lnTo>
                  <a:pt x="1279187" y="282103"/>
                </a:lnTo>
                <a:lnTo>
                  <a:pt x="1459149" y="107005"/>
                </a:lnTo>
                <a:lnTo>
                  <a:pt x="1643974" y="0"/>
                </a:lnTo>
                <a:lnTo>
                  <a:pt x="1819072" y="9728"/>
                </a:lnTo>
                <a:lnTo>
                  <a:pt x="2003897" y="97277"/>
                </a:lnTo>
                <a:lnTo>
                  <a:pt x="2188723" y="252920"/>
                </a:lnTo>
                <a:lnTo>
                  <a:pt x="2368685" y="432881"/>
                </a:lnTo>
                <a:lnTo>
                  <a:pt x="2553510" y="598251"/>
                </a:lnTo>
                <a:lnTo>
                  <a:pt x="2728608" y="739303"/>
                </a:lnTo>
                <a:lnTo>
                  <a:pt x="2913434" y="841443"/>
                </a:lnTo>
                <a:lnTo>
                  <a:pt x="3088532" y="909537"/>
                </a:lnTo>
                <a:lnTo>
                  <a:pt x="3273357" y="963039"/>
                </a:lnTo>
                <a:lnTo>
                  <a:pt x="3458183" y="982494"/>
                </a:lnTo>
                <a:lnTo>
                  <a:pt x="3638144" y="1001949"/>
                </a:lnTo>
              </a:path>
            </a:pathLst>
          </a:cu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4818763" y="4648022"/>
            <a:ext cx="3798952" cy="1198817"/>
            <a:chOff x="4818763" y="4648022"/>
            <a:chExt cx="3798952" cy="1198817"/>
          </a:xfrm>
        </p:grpSpPr>
        <p:sp>
          <p:nvSpPr>
            <p:cNvPr id="141" name="Oval 140"/>
            <p:cNvSpPr/>
            <p:nvPr/>
          </p:nvSpPr>
          <p:spPr>
            <a:xfrm>
              <a:off x="4818763" y="565483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95482" y="564672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177065" y="562889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358648" y="558674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540231" y="549595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721814" y="535165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898534" y="5144133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083359" y="492526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263320" y="4745298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443283" y="464802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624866" y="4649643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806449" y="473881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977376" y="4891817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165193" y="5066133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349371" y="5232947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533773" y="536957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715057" y="547424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898308" y="5540417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8072273" y="559527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8258720" y="561635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8425711" y="564229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698605" y="5575479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605" y="5575479"/>
                <a:ext cx="36798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Group 180"/>
          <p:cNvGrpSpPr/>
          <p:nvPr/>
        </p:nvGrpSpPr>
        <p:grpSpPr>
          <a:xfrm>
            <a:off x="228600" y="4850457"/>
            <a:ext cx="1026960" cy="960027"/>
            <a:chOff x="228600" y="4850457"/>
            <a:chExt cx="1026960" cy="960027"/>
          </a:xfrm>
        </p:grpSpPr>
        <p:graphicFrame>
          <p:nvGraphicFramePr>
            <p:cNvPr id="183" name="Chart 182"/>
            <p:cNvGraphicFramePr/>
            <p:nvPr>
              <p:extLst>
                <p:ext uri="{D42A27DB-BD31-4B8C-83A1-F6EECF244321}">
                  <p14:modId xmlns:p14="http://schemas.microsoft.com/office/powerpoint/2010/main" val="1008118016"/>
                </p:ext>
              </p:extLst>
            </p:nvPr>
          </p:nvGraphicFramePr>
          <p:xfrm>
            <a:off x="228600" y="4850457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85" name="TextBox 184"/>
            <p:cNvSpPr txBox="1"/>
            <p:nvPr/>
          </p:nvSpPr>
          <p:spPr>
            <a:xfrm>
              <a:off x="570243" y="5300656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0668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89" name="Chart 188"/>
            <p:cNvGraphicFramePr/>
            <p:nvPr>
              <p:extLst>
                <p:ext uri="{D42A27DB-BD31-4B8C-83A1-F6EECF244321}">
                  <p14:modId xmlns:p14="http://schemas.microsoft.com/office/powerpoint/2010/main" val="404125957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191" name="TextBox 190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9050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96" name="Chart 195"/>
            <p:cNvGraphicFramePr/>
            <p:nvPr>
              <p:extLst>
                <p:ext uri="{D42A27DB-BD31-4B8C-83A1-F6EECF244321}">
                  <p14:modId xmlns:p14="http://schemas.microsoft.com/office/powerpoint/2010/main" val="275128121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97" name="TextBox 196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7432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99" name="Chart 198"/>
            <p:cNvGraphicFramePr/>
            <p:nvPr>
              <p:extLst>
                <p:ext uri="{D42A27DB-BD31-4B8C-83A1-F6EECF244321}">
                  <p14:modId xmlns:p14="http://schemas.microsoft.com/office/powerpoint/2010/main" val="300731768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200" name="TextBox 199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105400" y="2602468"/>
                <a:ext cx="800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02468"/>
                <a:ext cx="800027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5715000" y="3897868"/>
                <a:ext cx="800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0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97868"/>
                <a:ext cx="800027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/>
              <p:cNvSpPr/>
              <p:nvPr/>
            </p:nvSpPr>
            <p:spPr>
              <a:xfrm>
                <a:off x="6844133" y="4363174"/>
                <a:ext cx="928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0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19" name="Rectangle 2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33" y="4363174"/>
                <a:ext cx="928267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35814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45" name="Chart 144"/>
            <p:cNvGraphicFramePr/>
            <p:nvPr>
              <p:extLst>
                <p:ext uri="{D42A27DB-BD31-4B8C-83A1-F6EECF244321}">
                  <p14:modId xmlns:p14="http://schemas.microsoft.com/office/powerpoint/2010/main" val="1194616986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146" name="TextBox 145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2057400" y="4806996"/>
            <a:ext cx="2438401" cy="11378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87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4210882" y="1905000"/>
            <a:ext cx="894432" cy="3849921"/>
            <a:chOff x="4210882" y="1905000"/>
            <a:chExt cx="894432" cy="3849921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4727570" y="2274332"/>
              <a:ext cx="1164" cy="348058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397428" y="1905000"/>
                  <a:ext cx="7078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428" y="1905000"/>
                  <a:ext cx="707886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/>
            <p:nvPr/>
          </p:nvCxnSpPr>
          <p:spPr>
            <a:xfrm>
              <a:off x="4650607" y="2520117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650607" y="3322114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4650607" y="4128247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650607" y="4934381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210882" y="475865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210882" y="39544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210882" y="315032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210882" y="23461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2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61480" y="3352800"/>
            <a:ext cx="1026960" cy="960027"/>
            <a:chOff x="4152900" y="2620093"/>
            <a:chExt cx="1026960" cy="960027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2577984736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86000" y="3360936"/>
            <a:ext cx="1026960" cy="960027"/>
            <a:chOff x="4152900" y="2620093"/>
            <a:chExt cx="1026960" cy="960027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304726500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286000" y="5510362"/>
            <a:ext cx="1026960" cy="960027"/>
            <a:chOff x="4152900" y="2620093"/>
            <a:chExt cx="1026960" cy="960027"/>
          </a:xfrm>
        </p:grpSpPr>
        <p:graphicFrame>
          <p:nvGraphicFramePr>
            <p:cNvPr id="113" name="Chart 112"/>
            <p:cNvGraphicFramePr/>
            <p:nvPr>
              <p:extLst>
                <p:ext uri="{D42A27DB-BD31-4B8C-83A1-F6EECF244321}">
                  <p14:modId xmlns:p14="http://schemas.microsoft.com/office/powerpoint/2010/main" val="220201156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05200" y="5525573"/>
            <a:ext cx="1026960" cy="960027"/>
            <a:chOff x="4152900" y="2620093"/>
            <a:chExt cx="1026960" cy="960027"/>
          </a:xfrm>
        </p:grpSpPr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326322337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800600" y="5525573"/>
            <a:ext cx="1026960" cy="960027"/>
            <a:chOff x="4152900" y="2620093"/>
            <a:chExt cx="1026960" cy="960027"/>
          </a:xfrm>
        </p:grpSpPr>
        <p:graphicFrame>
          <p:nvGraphicFramePr>
            <p:cNvPr id="121" name="Chart 120"/>
            <p:cNvGraphicFramePr/>
            <p:nvPr>
              <p:extLst>
                <p:ext uri="{D42A27DB-BD31-4B8C-83A1-F6EECF244321}">
                  <p14:modId xmlns:p14="http://schemas.microsoft.com/office/powerpoint/2010/main" val="326322337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2" name="TextBox 121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096000" y="5478956"/>
            <a:ext cx="1026960" cy="960027"/>
            <a:chOff x="4152900" y="2620093"/>
            <a:chExt cx="1026960" cy="960027"/>
          </a:xfrm>
        </p:grpSpPr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326322337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554440" y="1261292"/>
            <a:ext cx="1026960" cy="960027"/>
            <a:chOff x="4152900" y="2620093"/>
            <a:chExt cx="1026960" cy="960027"/>
          </a:xfrm>
        </p:grpSpPr>
        <p:graphicFrame>
          <p:nvGraphicFramePr>
            <p:cNvPr id="129" name="Chart 128"/>
            <p:cNvGraphicFramePr/>
            <p:nvPr>
              <p:extLst>
                <p:ext uri="{D42A27DB-BD31-4B8C-83A1-F6EECF244321}">
                  <p14:modId xmlns:p14="http://schemas.microsoft.com/office/powerpoint/2010/main" val="392321292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30" name="TextBox 12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Poisson limit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340">
            <a:off x="5287891" y="995675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319">
            <a:off x="7000257" y="5035117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5313625" y="2404283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576">
            <a:off x="7482429" y="3126716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75">
            <a:off x="7452026" y="5025114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33">
            <a:off x="5761012" y="2393120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264">
            <a:off x="6906976" y="2406511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569744" y="788875"/>
            <a:ext cx="1131192" cy="1131192"/>
            <a:chOff x="4876800" y="3678320"/>
            <a:chExt cx="1131192" cy="1131192"/>
          </a:xfrm>
        </p:grpSpPr>
        <p:sp>
          <p:nvSpPr>
            <p:cNvPr id="30" name="Oval 29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03" y="782971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40" y="787733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837" y="838200"/>
                <a:ext cx="84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7" y="838200"/>
                <a:ext cx="84112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4454" y="1179706"/>
                <a:ext cx="79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4" y="1179706"/>
                <a:ext cx="798231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556640"/>
                <a:ext cx="963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56640"/>
                <a:ext cx="96353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745" y="2590455"/>
                <a:ext cx="84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5" y="2590455"/>
                <a:ext cx="84112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1362" y="2931961"/>
                <a:ext cx="1040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2" y="2931961"/>
                <a:ext cx="1040285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7908" y="3308895"/>
                <a:ext cx="963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08" y="3308895"/>
                <a:ext cx="963534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606104" y="2563057"/>
            <a:ext cx="1131192" cy="1131192"/>
            <a:chOff x="4876800" y="3678320"/>
            <a:chExt cx="1131192" cy="1131192"/>
          </a:xfrm>
        </p:grpSpPr>
        <p:sp>
          <p:nvSpPr>
            <p:cNvPr id="44" name="Oval 43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557153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61915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901504" y="2544159"/>
            <a:ext cx="1131192" cy="1131192"/>
            <a:chOff x="4876800" y="3678320"/>
            <a:chExt cx="1131192" cy="1131192"/>
          </a:xfrm>
        </p:grpSpPr>
        <p:sp>
          <p:nvSpPr>
            <p:cNvPr id="52" name="Oval 51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8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538255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43017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5819281" y="3060248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33">
            <a:off x="7374280" y="2404283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90">
            <a:off x="7903507" y="3131989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1606104" y="4573142"/>
            <a:ext cx="1131192" cy="1131192"/>
            <a:chOff x="4876800" y="3678320"/>
            <a:chExt cx="1131192" cy="1131192"/>
          </a:xfrm>
        </p:grpSpPr>
        <p:sp>
          <p:nvSpPr>
            <p:cNvPr id="73" name="Oval 72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6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4567238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2901504" y="4554244"/>
            <a:ext cx="1131192" cy="1131192"/>
            <a:chOff x="4876800" y="3678320"/>
            <a:chExt cx="1131192" cy="1131192"/>
          </a:xfrm>
        </p:grpSpPr>
        <p:sp>
          <p:nvSpPr>
            <p:cNvPr id="79" name="Oval 78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2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548340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53102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4196904" y="4546360"/>
            <a:ext cx="1131192" cy="1131192"/>
            <a:chOff x="4876800" y="3678320"/>
            <a:chExt cx="1131192" cy="1131192"/>
          </a:xfrm>
        </p:grpSpPr>
        <p:sp>
          <p:nvSpPr>
            <p:cNvPr id="85" name="Oval 84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540456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45218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5492304" y="4527462"/>
            <a:ext cx="1131192" cy="1131192"/>
            <a:chOff x="4876800" y="3678320"/>
            <a:chExt cx="1131192" cy="1131192"/>
          </a:xfrm>
        </p:grpSpPr>
        <p:sp>
          <p:nvSpPr>
            <p:cNvPr id="91" name="Oval 90"/>
            <p:cNvSpPr/>
            <p:nvPr/>
          </p:nvSpPr>
          <p:spPr>
            <a:xfrm>
              <a:off x="4876800" y="3678320"/>
              <a:ext cx="1131192" cy="1131192"/>
            </a:xfrm>
            <a:prstGeom prst="ellipse">
              <a:avLst/>
            </a:prstGeom>
            <a:gradFill flip="none" rotWithShape="1">
              <a:gsLst>
                <a:gs pos="0">
                  <a:srgbClr val="FEE7F2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914900" y="3716420"/>
              <a:ext cx="1054992" cy="1054992"/>
            </a:xfrm>
            <a:prstGeom prst="ellipse">
              <a:avLst/>
            </a:prstGeom>
            <a:gradFill flip="none" rotWithShape="1">
              <a:gsLst>
                <a:gs pos="0">
                  <a:srgbClr val="FBA97D"/>
                </a:gs>
                <a:gs pos="59000">
                  <a:srgbClr val="FBD49C">
                    <a:alpha val="50000"/>
                  </a:srgbClr>
                </a:gs>
                <a:gs pos="100000">
                  <a:srgbClr val="FEE7F2">
                    <a:alpha val="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50000"/>
                      <a:alpha val="30000"/>
                    </a:schemeClr>
                  </a:gs>
                  <a:gs pos="100000">
                    <a:schemeClr val="accent6">
                      <a:alpha val="2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50422" y="3686409"/>
              <a:ext cx="595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4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521558"/>
            <a:ext cx="1133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26320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13156" y="4622467"/>
                <a:ext cx="84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56" y="4622467"/>
                <a:ext cx="841128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71773" y="4963973"/>
                <a:ext cx="1040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=1/4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3" y="4963973"/>
                <a:ext cx="1040285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98319" y="5340907"/>
                <a:ext cx="963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9" y="5340907"/>
                <a:ext cx="9635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6998035" y="4345190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33">
            <a:off x="7428017" y="4345190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7881968" y="4325899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33">
            <a:off x="8342244" y="4325898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0" descr="2005 Penny Obv Unc 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7853338" y="5011699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75">
            <a:off x="8260122" y="5043554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75">
            <a:off x="7115622" y="5699921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75">
            <a:off x="7555233" y="5699922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75">
            <a:off x="7932334" y="5716259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75">
            <a:off x="8366254" y="5699923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2005 Penny Rev Unc D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90">
            <a:off x="6291585" y="3086104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29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00"/>
                            </p:stCondLst>
                            <p:childTnLst>
                              <p:par>
                                <p:cTn id="257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500"/>
                            </p:stCondLst>
                            <p:childTnLst>
                              <p:par>
                                <p:cTn id="2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500"/>
                            </p:stCondLst>
                            <p:childTnLst>
                              <p:par>
                                <p:cTn id="294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000"/>
                            </p:stCondLst>
                            <p:childTnLst>
                              <p:par>
                                <p:cTn id="2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500"/>
                            </p:stCondLst>
                            <p:childTnLst>
                              <p:par>
                                <p:cTn id="3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0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31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"/>
                            </p:stCondLst>
                            <p:childTnLst>
                              <p:par>
                                <p:cTn id="398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500"/>
                            </p:stCondLst>
                            <p:childTnLst>
                              <p:par>
                                <p:cTn id="40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6" grpId="0"/>
      <p:bldP spid="38" grpId="0"/>
      <p:bldP spid="41" grpId="0"/>
      <p:bldP spid="42" grpId="0"/>
      <p:bldP spid="96" grpId="0"/>
      <p:bldP spid="97" grpId="0"/>
      <p:bldP spid="98" grpId="0"/>
      <p:bldP spid="15" grpId="0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031335"/>
            <a:ext cx="308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Average total number of heads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0676" y="1031335"/>
            <a:ext cx="2235724" cy="44976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8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0" y="4850457"/>
            <a:ext cx="1026960" cy="960027"/>
            <a:chOff x="228600" y="4850457"/>
            <a:chExt cx="1026960" cy="960027"/>
          </a:xfrm>
        </p:grpSpPr>
        <p:graphicFrame>
          <p:nvGraphicFramePr>
            <p:cNvPr id="144" name="Chart 143"/>
            <p:cNvGraphicFramePr/>
            <p:nvPr>
              <p:extLst>
                <p:ext uri="{D42A27DB-BD31-4B8C-83A1-F6EECF244321}">
                  <p14:modId xmlns:p14="http://schemas.microsoft.com/office/powerpoint/2010/main" val="3661961722"/>
                </p:ext>
              </p:extLst>
            </p:nvPr>
          </p:nvGraphicFramePr>
          <p:xfrm>
            <a:off x="228600" y="4850457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6" name="TextBox 145"/>
            <p:cNvSpPr txBox="1"/>
            <p:nvPr/>
          </p:nvSpPr>
          <p:spPr>
            <a:xfrm>
              <a:off x="570243" y="5300656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668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56" name="Chart 155"/>
            <p:cNvGraphicFramePr/>
            <p:nvPr>
              <p:extLst>
                <p:ext uri="{D42A27DB-BD31-4B8C-83A1-F6EECF244321}">
                  <p14:modId xmlns:p14="http://schemas.microsoft.com/office/powerpoint/2010/main" val="329250335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8" name="TextBox 157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Poisson limit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30440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668282568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8402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1076317305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39451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3" name="Chart 112"/>
            <p:cNvGraphicFramePr/>
            <p:nvPr>
              <p:extLst>
                <p:ext uri="{D42A27DB-BD31-4B8C-83A1-F6EECF244321}">
                  <p14:modId xmlns:p14="http://schemas.microsoft.com/office/powerpoint/2010/main" val="261295754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668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221529835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050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1" name="Chart 120"/>
            <p:cNvGraphicFramePr/>
            <p:nvPr>
              <p:extLst>
                <p:ext uri="{D42A27DB-BD31-4B8C-83A1-F6EECF244321}">
                  <p14:modId xmlns:p14="http://schemas.microsoft.com/office/powerpoint/2010/main" val="3351390215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2" name="TextBox 121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801542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68840307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" y="812789"/>
            <a:ext cx="1026960" cy="960027"/>
            <a:chOff x="4152900" y="2620093"/>
            <a:chExt cx="1026960" cy="960027"/>
          </a:xfrm>
        </p:grpSpPr>
        <p:graphicFrame>
          <p:nvGraphicFramePr>
            <p:cNvPr id="129" name="Chart 128"/>
            <p:cNvGraphicFramePr/>
            <p:nvPr>
              <p:extLst>
                <p:ext uri="{D42A27DB-BD31-4B8C-83A1-F6EECF244321}">
                  <p14:modId xmlns:p14="http://schemas.microsoft.com/office/powerpoint/2010/main" val="77102917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30" name="TextBox 12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6757664" y="4648200"/>
            <a:ext cx="328936" cy="369332"/>
          </a:xfrm>
          <a:prstGeom prst="rect">
            <a:avLst/>
          </a:prstGeom>
          <a:noFill/>
          <a:effectLst>
            <a:outerShdw blurRad="76200" dist="25400" dir="27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" name="Freeform 1"/>
          <p:cNvSpPr/>
          <p:nvPr/>
        </p:nvSpPr>
        <p:spPr>
          <a:xfrm>
            <a:off x="6595762" y="4705874"/>
            <a:ext cx="238446" cy="258712"/>
          </a:xfrm>
          <a:custGeom>
            <a:avLst/>
            <a:gdLst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62064 h 223571"/>
              <a:gd name="connsiteX6" fmla="*/ 84985 w 244902"/>
              <a:gd name="connsiteY6" fmla="*/ 223571 h 223571"/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29260 h 223571"/>
              <a:gd name="connsiteX6" fmla="*/ 84985 w 244902"/>
              <a:gd name="connsiteY6" fmla="*/ 223571 h 223571"/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29260 h 223571"/>
              <a:gd name="connsiteX6" fmla="*/ 84985 w 244902"/>
              <a:gd name="connsiteY6" fmla="*/ 223571 h 223571"/>
              <a:gd name="connsiteX0" fmla="*/ 244215 w 244215"/>
              <a:gd name="connsiteY0" fmla="*/ 104658 h 223571"/>
              <a:gd name="connsiteX1" fmla="*/ 170407 w 244215"/>
              <a:gd name="connsiteY1" fmla="*/ 137462 h 223571"/>
              <a:gd name="connsiteX2" fmla="*/ 92499 w 244215"/>
              <a:gd name="connsiteY2" fmla="*/ 6247 h 223571"/>
              <a:gd name="connsiteX3" fmla="*/ 6389 w 244215"/>
              <a:gd name="connsiteY3" fmla="*/ 30850 h 223571"/>
              <a:gd name="connsiteX4" fmla="*/ 14590 w 244215"/>
              <a:gd name="connsiteY4" fmla="*/ 116959 h 223571"/>
              <a:gd name="connsiteX5" fmla="*/ 80197 w 244215"/>
              <a:gd name="connsiteY5" fmla="*/ 96457 h 223571"/>
              <a:gd name="connsiteX6" fmla="*/ 84298 w 244215"/>
              <a:gd name="connsiteY6" fmla="*/ 223571 h 223571"/>
              <a:gd name="connsiteX0" fmla="*/ 237876 w 237876"/>
              <a:gd name="connsiteY0" fmla="*/ 104212 h 223125"/>
              <a:gd name="connsiteX1" fmla="*/ 164068 w 237876"/>
              <a:gd name="connsiteY1" fmla="*/ 137016 h 223125"/>
              <a:gd name="connsiteX2" fmla="*/ 86160 w 237876"/>
              <a:gd name="connsiteY2" fmla="*/ 5801 h 223125"/>
              <a:gd name="connsiteX3" fmla="*/ 50 w 237876"/>
              <a:gd name="connsiteY3" fmla="*/ 30404 h 223125"/>
              <a:gd name="connsiteX4" fmla="*/ 73858 w 237876"/>
              <a:gd name="connsiteY4" fmla="*/ 96011 h 223125"/>
              <a:gd name="connsiteX5" fmla="*/ 77959 w 237876"/>
              <a:gd name="connsiteY5" fmla="*/ 223125 h 223125"/>
              <a:gd name="connsiteX0" fmla="*/ 242848 w 242848"/>
              <a:gd name="connsiteY0" fmla="*/ 116871 h 235784"/>
              <a:gd name="connsiteX1" fmla="*/ 169040 w 242848"/>
              <a:gd name="connsiteY1" fmla="*/ 149675 h 235784"/>
              <a:gd name="connsiteX2" fmla="*/ 91132 w 242848"/>
              <a:gd name="connsiteY2" fmla="*/ 18460 h 235784"/>
              <a:gd name="connsiteX3" fmla="*/ 5022 w 242848"/>
              <a:gd name="connsiteY3" fmla="*/ 43063 h 235784"/>
              <a:gd name="connsiteX4" fmla="*/ 78830 w 242848"/>
              <a:gd name="connsiteY4" fmla="*/ 108670 h 235784"/>
              <a:gd name="connsiteX5" fmla="*/ 82931 w 242848"/>
              <a:gd name="connsiteY5" fmla="*/ 235784 h 235784"/>
              <a:gd name="connsiteX0" fmla="*/ 238310 w 238310"/>
              <a:gd name="connsiteY0" fmla="*/ 134713 h 253626"/>
              <a:gd name="connsiteX1" fmla="*/ 164502 w 238310"/>
              <a:gd name="connsiteY1" fmla="*/ 167517 h 253626"/>
              <a:gd name="connsiteX2" fmla="*/ 115297 w 238310"/>
              <a:gd name="connsiteY2" fmla="*/ 3498 h 253626"/>
              <a:gd name="connsiteX3" fmla="*/ 484 w 238310"/>
              <a:gd name="connsiteY3" fmla="*/ 60905 h 253626"/>
              <a:gd name="connsiteX4" fmla="*/ 74292 w 238310"/>
              <a:gd name="connsiteY4" fmla="*/ 126512 h 253626"/>
              <a:gd name="connsiteX5" fmla="*/ 78393 w 238310"/>
              <a:gd name="connsiteY5" fmla="*/ 253626 h 253626"/>
              <a:gd name="connsiteX0" fmla="*/ 238310 w 238310"/>
              <a:gd name="connsiteY0" fmla="*/ 143491 h 262404"/>
              <a:gd name="connsiteX1" fmla="*/ 164502 w 238310"/>
              <a:gd name="connsiteY1" fmla="*/ 176295 h 262404"/>
              <a:gd name="connsiteX2" fmla="*/ 115297 w 238310"/>
              <a:gd name="connsiteY2" fmla="*/ 12276 h 262404"/>
              <a:gd name="connsiteX3" fmla="*/ 484 w 238310"/>
              <a:gd name="connsiteY3" fmla="*/ 69683 h 262404"/>
              <a:gd name="connsiteX4" fmla="*/ 74292 w 238310"/>
              <a:gd name="connsiteY4" fmla="*/ 135290 h 262404"/>
              <a:gd name="connsiteX5" fmla="*/ 78393 w 238310"/>
              <a:gd name="connsiteY5" fmla="*/ 262404 h 262404"/>
              <a:gd name="connsiteX0" fmla="*/ 238310 w 238310"/>
              <a:gd name="connsiteY0" fmla="*/ 143491 h 262404"/>
              <a:gd name="connsiteX1" fmla="*/ 164502 w 238310"/>
              <a:gd name="connsiteY1" fmla="*/ 176295 h 262404"/>
              <a:gd name="connsiteX2" fmla="*/ 115297 w 238310"/>
              <a:gd name="connsiteY2" fmla="*/ 12276 h 262404"/>
              <a:gd name="connsiteX3" fmla="*/ 484 w 238310"/>
              <a:gd name="connsiteY3" fmla="*/ 69683 h 262404"/>
              <a:gd name="connsiteX4" fmla="*/ 74292 w 238310"/>
              <a:gd name="connsiteY4" fmla="*/ 135290 h 262404"/>
              <a:gd name="connsiteX5" fmla="*/ 78393 w 238310"/>
              <a:gd name="connsiteY5" fmla="*/ 262404 h 262404"/>
              <a:gd name="connsiteX0" fmla="*/ 238310 w 238310"/>
              <a:gd name="connsiteY0" fmla="*/ 153428 h 272341"/>
              <a:gd name="connsiteX1" fmla="*/ 164502 w 238310"/>
              <a:gd name="connsiteY1" fmla="*/ 186232 h 272341"/>
              <a:gd name="connsiteX2" fmla="*/ 115297 w 238310"/>
              <a:gd name="connsiteY2" fmla="*/ 22213 h 272341"/>
              <a:gd name="connsiteX3" fmla="*/ 484 w 238310"/>
              <a:gd name="connsiteY3" fmla="*/ 79620 h 272341"/>
              <a:gd name="connsiteX4" fmla="*/ 74292 w 238310"/>
              <a:gd name="connsiteY4" fmla="*/ 145227 h 272341"/>
              <a:gd name="connsiteX5" fmla="*/ 78393 w 238310"/>
              <a:gd name="connsiteY5" fmla="*/ 272341 h 272341"/>
              <a:gd name="connsiteX0" fmla="*/ 238310 w 238310"/>
              <a:gd name="connsiteY0" fmla="*/ 139799 h 258712"/>
              <a:gd name="connsiteX1" fmla="*/ 168602 w 238310"/>
              <a:gd name="connsiteY1" fmla="*/ 135699 h 258712"/>
              <a:gd name="connsiteX2" fmla="*/ 115297 w 238310"/>
              <a:gd name="connsiteY2" fmla="*/ 8584 h 258712"/>
              <a:gd name="connsiteX3" fmla="*/ 484 w 238310"/>
              <a:gd name="connsiteY3" fmla="*/ 65991 h 258712"/>
              <a:gd name="connsiteX4" fmla="*/ 74292 w 238310"/>
              <a:gd name="connsiteY4" fmla="*/ 131598 h 258712"/>
              <a:gd name="connsiteX5" fmla="*/ 78393 w 238310"/>
              <a:gd name="connsiteY5" fmla="*/ 258712 h 258712"/>
              <a:gd name="connsiteX0" fmla="*/ 238446 w 238446"/>
              <a:gd name="connsiteY0" fmla="*/ 139799 h 258712"/>
              <a:gd name="connsiteX1" fmla="*/ 168738 w 238446"/>
              <a:gd name="connsiteY1" fmla="*/ 135699 h 258712"/>
              <a:gd name="connsiteX2" fmla="*/ 115433 w 238446"/>
              <a:gd name="connsiteY2" fmla="*/ 8584 h 258712"/>
              <a:gd name="connsiteX3" fmla="*/ 620 w 238446"/>
              <a:gd name="connsiteY3" fmla="*/ 65991 h 258712"/>
              <a:gd name="connsiteX4" fmla="*/ 74428 w 238446"/>
              <a:gd name="connsiteY4" fmla="*/ 131598 h 258712"/>
              <a:gd name="connsiteX5" fmla="*/ 78529 w 238446"/>
              <a:gd name="connsiteY5" fmla="*/ 258712 h 2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46" h="258712">
                <a:moveTo>
                  <a:pt x="238446" y="139799"/>
                </a:moveTo>
                <a:cubicBezTo>
                  <a:pt x="214185" y="164402"/>
                  <a:pt x="189240" y="157568"/>
                  <a:pt x="168738" y="135699"/>
                </a:cubicBezTo>
                <a:cubicBezTo>
                  <a:pt x="148236" y="113830"/>
                  <a:pt x="143453" y="20202"/>
                  <a:pt x="115433" y="8584"/>
                </a:cubicBezTo>
                <a:cubicBezTo>
                  <a:pt x="87413" y="-3034"/>
                  <a:pt x="7454" y="-16018"/>
                  <a:pt x="620" y="65991"/>
                </a:cubicBezTo>
                <a:cubicBezTo>
                  <a:pt x="-6214" y="148000"/>
                  <a:pt x="45041" y="99478"/>
                  <a:pt x="74428" y="131598"/>
                </a:cubicBezTo>
                <a:cubicBezTo>
                  <a:pt x="103815" y="163718"/>
                  <a:pt x="78187" y="204040"/>
                  <a:pt x="78529" y="2587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19050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62" name="Chart 161"/>
            <p:cNvGraphicFramePr/>
            <p:nvPr>
              <p:extLst>
                <p:ext uri="{D42A27DB-BD31-4B8C-83A1-F6EECF244321}">
                  <p14:modId xmlns:p14="http://schemas.microsoft.com/office/powerpoint/2010/main" val="1260695255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64" name="TextBox 163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7432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68" name="Chart 167"/>
            <p:cNvGraphicFramePr/>
            <p:nvPr>
              <p:extLst>
                <p:ext uri="{D42A27DB-BD31-4B8C-83A1-F6EECF244321}">
                  <p14:modId xmlns:p14="http://schemas.microsoft.com/office/powerpoint/2010/main" val="48671228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70" name="TextBox 169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5814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74" name="Chart 173"/>
            <p:cNvGraphicFramePr/>
            <p:nvPr>
              <p:extLst>
                <p:ext uri="{D42A27DB-BD31-4B8C-83A1-F6EECF244321}">
                  <p14:modId xmlns:p14="http://schemas.microsoft.com/office/powerpoint/2010/main" val="136665581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176" name="TextBox 175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4196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80" name="Chart 179"/>
            <p:cNvGraphicFramePr/>
            <p:nvPr>
              <p:extLst>
                <p:ext uri="{D42A27DB-BD31-4B8C-83A1-F6EECF244321}">
                  <p14:modId xmlns:p14="http://schemas.microsoft.com/office/powerpoint/2010/main" val="401928146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82" name="TextBox 181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2578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86" name="Chart 185"/>
            <p:cNvGraphicFramePr/>
            <p:nvPr>
              <p:extLst>
                <p:ext uri="{D42A27DB-BD31-4B8C-83A1-F6EECF244321}">
                  <p14:modId xmlns:p14="http://schemas.microsoft.com/office/powerpoint/2010/main" val="3039107876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188" name="TextBox 187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0960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92" name="Chart 191"/>
            <p:cNvGraphicFramePr/>
            <p:nvPr>
              <p:extLst>
                <p:ext uri="{D42A27DB-BD31-4B8C-83A1-F6EECF244321}">
                  <p14:modId xmlns:p14="http://schemas.microsoft.com/office/powerpoint/2010/main" val="84911366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94" name="TextBox 193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23925" y="4699435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 rot="5400000">
            <a:off x="1623648" y="3888961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191000" y="2145268"/>
            <a:ext cx="336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Variance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 number of heads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/>
              <p:cNvSpPr/>
              <p:nvPr/>
            </p:nvSpPr>
            <p:spPr>
              <a:xfrm>
                <a:off x="5598511" y="2794524"/>
                <a:ext cx="2462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7" name="Rectangle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11" y="2794524"/>
                <a:ext cx="2462405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8" name="Group 197"/>
          <p:cNvGrpSpPr/>
          <p:nvPr/>
        </p:nvGrpSpPr>
        <p:grpSpPr>
          <a:xfrm>
            <a:off x="6635343" y="2627985"/>
            <a:ext cx="533929" cy="643902"/>
            <a:chOff x="3308933" y="3186288"/>
            <a:chExt cx="533929" cy="643902"/>
          </a:xfrm>
        </p:grpSpPr>
        <p:sp>
          <p:nvSpPr>
            <p:cNvPr id="199" name="Rectangle 198"/>
            <p:cNvSpPr/>
            <p:nvPr/>
          </p:nvSpPr>
          <p:spPr>
            <a:xfrm>
              <a:off x="3418469" y="3200401"/>
              <a:ext cx="315797" cy="629789"/>
            </a:xfrm>
            <a:prstGeom prst="rect">
              <a:avLst/>
            </a:prstGeom>
            <a:gradFill flip="none" rotWithShape="1">
              <a:gsLst>
                <a:gs pos="25000">
                  <a:srgbClr val="0E4E86"/>
                </a:gs>
                <a:gs pos="0">
                  <a:srgbClr val="0070C0"/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3308933" y="3186288"/>
                  <a:ext cx="533929" cy="626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933" y="3186288"/>
                  <a:ext cx="533929" cy="62658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1" name="Group 200"/>
          <p:cNvGrpSpPr/>
          <p:nvPr/>
        </p:nvGrpSpPr>
        <p:grpSpPr>
          <a:xfrm>
            <a:off x="7400297" y="2632698"/>
            <a:ext cx="533929" cy="643902"/>
            <a:chOff x="3308933" y="3186288"/>
            <a:chExt cx="533929" cy="643902"/>
          </a:xfrm>
        </p:grpSpPr>
        <p:sp>
          <p:nvSpPr>
            <p:cNvPr id="202" name="Rectangle 201"/>
            <p:cNvSpPr/>
            <p:nvPr/>
          </p:nvSpPr>
          <p:spPr>
            <a:xfrm>
              <a:off x="3418469" y="3200401"/>
              <a:ext cx="315797" cy="629789"/>
            </a:xfrm>
            <a:prstGeom prst="rect">
              <a:avLst/>
            </a:prstGeom>
            <a:gradFill flip="none" rotWithShape="1">
              <a:gsLst>
                <a:gs pos="25000">
                  <a:srgbClr val="0E4E86"/>
                </a:gs>
                <a:gs pos="0">
                  <a:srgbClr val="0070C0"/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308933" y="3186288"/>
                  <a:ext cx="533929" cy="626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933" y="3186288"/>
                  <a:ext cx="533929" cy="62658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 10"/>
          <p:cNvSpPr/>
          <p:nvPr/>
        </p:nvSpPr>
        <p:spPr>
          <a:xfrm>
            <a:off x="6529589" y="2949262"/>
            <a:ext cx="553791" cy="257577"/>
          </a:xfrm>
          <a:custGeom>
            <a:avLst/>
            <a:gdLst>
              <a:gd name="connsiteX0" fmla="*/ 0 w 553791"/>
              <a:gd name="connsiteY0" fmla="*/ 0 h 257577"/>
              <a:gd name="connsiteX1" fmla="*/ 103031 w 553791"/>
              <a:gd name="connsiteY1" fmla="*/ 25758 h 257577"/>
              <a:gd name="connsiteX2" fmla="*/ 180304 w 553791"/>
              <a:gd name="connsiteY2" fmla="*/ 64394 h 257577"/>
              <a:gd name="connsiteX3" fmla="*/ 218941 w 553791"/>
              <a:gd name="connsiteY3" fmla="*/ 77273 h 257577"/>
              <a:gd name="connsiteX4" fmla="*/ 270456 w 553791"/>
              <a:gd name="connsiteY4" fmla="*/ 103031 h 257577"/>
              <a:gd name="connsiteX5" fmla="*/ 399245 w 553791"/>
              <a:gd name="connsiteY5" fmla="*/ 154546 h 257577"/>
              <a:gd name="connsiteX6" fmla="*/ 528034 w 553791"/>
              <a:gd name="connsiteY6" fmla="*/ 231820 h 257577"/>
              <a:gd name="connsiteX7" fmla="*/ 553791 w 553791"/>
              <a:gd name="connsiteY7" fmla="*/ 257577 h 25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791" h="257577">
                <a:moveTo>
                  <a:pt x="0" y="0"/>
                </a:moveTo>
                <a:cubicBezTo>
                  <a:pt x="34344" y="8586"/>
                  <a:pt x="69693" y="13852"/>
                  <a:pt x="103031" y="25758"/>
                </a:cubicBezTo>
                <a:cubicBezTo>
                  <a:pt x="130151" y="35444"/>
                  <a:pt x="153988" y="52698"/>
                  <a:pt x="180304" y="64394"/>
                </a:cubicBezTo>
                <a:cubicBezTo>
                  <a:pt x="192710" y="69908"/>
                  <a:pt x="206463" y="71925"/>
                  <a:pt x="218941" y="77273"/>
                </a:cubicBezTo>
                <a:cubicBezTo>
                  <a:pt x="236587" y="84836"/>
                  <a:pt x="252810" y="95468"/>
                  <a:pt x="270456" y="103031"/>
                </a:cubicBezTo>
                <a:cubicBezTo>
                  <a:pt x="312954" y="121244"/>
                  <a:pt x="356747" y="136333"/>
                  <a:pt x="399245" y="154546"/>
                </a:cubicBezTo>
                <a:cubicBezTo>
                  <a:pt x="434813" y="169790"/>
                  <a:pt x="505147" y="208933"/>
                  <a:pt x="528034" y="231820"/>
                </a:cubicBezTo>
                <a:lnTo>
                  <a:pt x="553791" y="257577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418220" y="2562896"/>
            <a:ext cx="566982" cy="708338"/>
          </a:xfrm>
          <a:custGeom>
            <a:avLst/>
            <a:gdLst>
              <a:gd name="connsiteX0" fmla="*/ 244710 w 566982"/>
              <a:gd name="connsiteY0" fmla="*/ 12879 h 708338"/>
              <a:gd name="connsiteX1" fmla="*/ 103042 w 566982"/>
              <a:gd name="connsiteY1" fmla="*/ 51515 h 708338"/>
              <a:gd name="connsiteX2" fmla="*/ 12890 w 566982"/>
              <a:gd name="connsiteY2" fmla="*/ 206062 h 708338"/>
              <a:gd name="connsiteX3" fmla="*/ 12890 w 566982"/>
              <a:gd name="connsiteY3" fmla="*/ 437881 h 708338"/>
              <a:gd name="connsiteX4" fmla="*/ 51526 w 566982"/>
              <a:gd name="connsiteY4" fmla="*/ 605307 h 708338"/>
              <a:gd name="connsiteX5" fmla="*/ 77284 w 566982"/>
              <a:gd name="connsiteY5" fmla="*/ 643943 h 708338"/>
              <a:gd name="connsiteX6" fmla="*/ 193194 w 566982"/>
              <a:gd name="connsiteY6" fmla="*/ 695459 h 708338"/>
              <a:gd name="connsiteX7" fmla="*/ 231831 w 566982"/>
              <a:gd name="connsiteY7" fmla="*/ 708338 h 708338"/>
              <a:gd name="connsiteX8" fmla="*/ 334862 w 566982"/>
              <a:gd name="connsiteY8" fmla="*/ 695459 h 708338"/>
              <a:gd name="connsiteX9" fmla="*/ 373498 w 566982"/>
              <a:gd name="connsiteY9" fmla="*/ 682580 h 708338"/>
              <a:gd name="connsiteX10" fmla="*/ 425014 w 566982"/>
              <a:gd name="connsiteY10" fmla="*/ 669701 h 708338"/>
              <a:gd name="connsiteX11" fmla="*/ 463650 w 566982"/>
              <a:gd name="connsiteY11" fmla="*/ 643943 h 708338"/>
              <a:gd name="connsiteX12" fmla="*/ 540924 w 566982"/>
              <a:gd name="connsiteY12" fmla="*/ 553791 h 708338"/>
              <a:gd name="connsiteX13" fmla="*/ 566681 w 566982"/>
              <a:gd name="connsiteY13" fmla="*/ 476518 h 708338"/>
              <a:gd name="connsiteX14" fmla="*/ 528045 w 566982"/>
              <a:gd name="connsiteY14" fmla="*/ 257577 h 708338"/>
              <a:gd name="connsiteX15" fmla="*/ 515166 w 566982"/>
              <a:gd name="connsiteY15" fmla="*/ 218941 h 708338"/>
              <a:gd name="connsiteX16" fmla="*/ 489408 w 566982"/>
              <a:gd name="connsiteY16" fmla="*/ 180304 h 708338"/>
              <a:gd name="connsiteX17" fmla="*/ 476529 w 566982"/>
              <a:gd name="connsiteY17" fmla="*/ 141667 h 708338"/>
              <a:gd name="connsiteX18" fmla="*/ 437893 w 566982"/>
              <a:gd name="connsiteY18" fmla="*/ 103031 h 708338"/>
              <a:gd name="connsiteX19" fmla="*/ 386377 w 566982"/>
              <a:gd name="connsiteY19" fmla="*/ 25758 h 708338"/>
              <a:gd name="connsiteX20" fmla="*/ 347741 w 566982"/>
              <a:gd name="connsiteY20" fmla="*/ 0 h 70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6982" h="708338">
                <a:moveTo>
                  <a:pt x="244710" y="12879"/>
                </a:moveTo>
                <a:cubicBezTo>
                  <a:pt x="197487" y="25758"/>
                  <a:pt x="143030" y="23288"/>
                  <a:pt x="103042" y="51515"/>
                </a:cubicBezTo>
                <a:cubicBezTo>
                  <a:pt x="47594" y="90655"/>
                  <a:pt x="31871" y="149119"/>
                  <a:pt x="12890" y="206062"/>
                </a:cubicBezTo>
                <a:cubicBezTo>
                  <a:pt x="-3272" y="351518"/>
                  <a:pt x="-5292" y="292426"/>
                  <a:pt x="12890" y="437881"/>
                </a:cubicBezTo>
                <a:cubicBezTo>
                  <a:pt x="17914" y="478070"/>
                  <a:pt x="26630" y="567964"/>
                  <a:pt x="51526" y="605307"/>
                </a:cubicBezTo>
                <a:cubicBezTo>
                  <a:pt x="60112" y="618186"/>
                  <a:pt x="66339" y="632998"/>
                  <a:pt x="77284" y="643943"/>
                </a:cubicBezTo>
                <a:cubicBezTo>
                  <a:pt x="107898" y="674557"/>
                  <a:pt x="154936" y="682706"/>
                  <a:pt x="193194" y="695459"/>
                </a:cubicBezTo>
                <a:lnTo>
                  <a:pt x="231831" y="708338"/>
                </a:lnTo>
                <a:cubicBezTo>
                  <a:pt x="266175" y="704045"/>
                  <a:pt x="300809" y="701650"/>
                  <a:pt x="334862" y="695459"/>
                </a:cubicBezTo>
                <a:cubicBezTo>
                  <a:pt x="348218" y="693031"/>
                  <a:pt x="360445" y="686309"/>
                  <a:pt x="373498" y="682580"/>
                </a:cubicBezTo>
                <a:cubicBezTo>
                  <a:pt x="390517" y="677717"/>
                  <a:pt x="407842" y="673994"/>
                  <a:pt x="425014" y="669701"/>
                </a:cubicBezTo>
                <a:cubicBezTo>
                  <a:pt x="437893" y="661115"/>
                  <a:pt x="451759" y="653852"/>
                  <a:pt x="463650" y="643943"/>
                </a:cubicBezTo>
                <a:cubicBezTo>
                  <a:pt x="499529" y="614044"/>
                  <a:pt x="512497" y="591694"/>
                  <a:pt x="540924" y="553791"/>
                </a:cubicBezTo>
                <a:cubicBezTo>
                  <a:pt x="549510" y="528033"/>
                  <a:pt x="569679" y="503503"/>
                  <a:pt x="566681" y="476518"/>
                </a:cubicBezTo>
                <a:cubicBezTo>
                  <a:pt x="556333" y="383382"/>
                  <a:pt x="557368" y="345542"/>
                  <a:pt x="528045" y="257577"/>
                </a:cubicBezTo>
                <a:cubicBezTo>
                  <a:pt x="523752" y="244698"/>
                  <a:pt x="521237" y="231083"/>
                  <a:pt x="515166" y="218941"/>
                </a:cubicBezTo>
                <a:cubicBezTo>
                  <a:pt x="508244" y="205097"/>
                  <a:pt x="496330" y="194149"/>
                  <a:pt x="489408" y="180304"/>
                </a:cubicBezTo>
                <a:cubicBezTo>
                  <a:pt x="483337" y="168162"/>
                  <a:pt x="484059" y="152963"/>
                  <a:pt x="476529" y="141667"/>
                </a:cubicBezTo>
                <a:cubicBezTo>
                  <a:pt x="466426" y="126513"/>
                  <a:pt x="449075" y="117408"/>
                  <a:pt x="437893" y="103031"/>
                </a:cubicBezTo>
                <a:cubicBezTo>
                  <a:pt x="418887" y="78595"/>
                  <a:pt x="412135" y="42930"/>
                  <a:pt x="386377" y="25758"/>
                </a:cubicBezTo>
                <a:lnTo>
                  <a:pt x="347741" y="0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5616575" y="3288268"/>
                <a:ext cx="1368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75" y="3288268"/>
                <a:ext cx="1368067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52863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2" grpId="1"/>
      <p:bldP spid="142" grpId="2"/>
      <p:bldP spid="143" grpId="1"/>
      <p:bldP spid="143" grpId="2"/>
      <p:bldP spid="145" grpId="0"/>
      <p:bldP spid="2" grpId="0" animBg="1"/>
      <p:bldP spid="7" grpId="0"/>
      <p:bldP spid="195" grpId="0"/>
      <p:bldP spid="196" grpId="0"/>
      <p:bldP spid="197" grpId="0"/>
      <p:bldP spid="11" grpId="0" animBg="1"/>
      <p:bldP spid="16" grpId="0" animBg="1"/>
      <p:bldP spid="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5022761" y="2395470"/>
            <a:ext cx="734095" cy="2305319"/>
          </a:xfrm>
          <a:custGeom>
            <a:avLst/>
            <a:gdLst>
              <a:gd name="connsiteX0" fmla="*/ 141667 w 734095"/>
              <a:gd name="connsiteY0" fmla="*/ 77274 h 2305319"/>
              <a:gd name="connsiteX1" fmla="*/ 38636 w 734095"/>
              <a:gd name="connsiteY1" fmla="*/ 154547 h 2305319"/>
              <a:gd name="connsiteX2" fmla="*/ 0 w 734095"/>
              <a:gd name="connsiteY2" fmla="*/ 515155 h 2305319"/>
              <a:gd name="connsiteX3" fmla="*/ 38636 w 734095"/>
              <a:gd name="connsiteY3" fmla="*/ 592429 h 2305319"/>
              <a:gd name="connsiteX4" fmla="*/ 167425 w 734095"/>
              <a:gd name="connsiteY4" fmla="*/ 927279 h 2305319"/>
              <a:gd name="connsiteX5" fmla="*/ 218940 w 734095"/>
              <a:gd name="connsiteY5" fmla="*/ 1481071 h 2305319"/>
              <a:gd name="connsiteX6" fmla="*/ 115909 w 734095"/>
              <a:gd name="connsiteY6" fmla="*/ 1815922 h 2305319"/>
              <a:gd name="connsiteX7" fmla="*/ 90152 w 734095"/>
              <a:gd name="connsiteY7" fmla="*/ 1957589 h 2305319"/>
              <a:gd name="connsiteX8" fmla="*/ 90152 w 734095"/>
              <a:gd name="connsiteY8" fmla="*/ 1957589 h 2305319"/>
              <a:gd name="connsiteX9" fmla="*/ 115909 w 734095"/>
              <a:gd name="connsiteY9" fmla="*/ 2292440 h 2305319"/>
              <a:gd name="connsiteX10" fmla="*/ 437881 w 734095"/>
              <a:gd name="connsiteY10" fmla="*/ 2305319 h 2305319"/>
              <a:gd name="connsiteX11" fmla="*/ 631064 w 734095"/>
              <a:gd name="connsiteY11" fmla="*/ 1996226 h 2305319"/>
              <a:gd name="connsiteX12" fmla="*/ 734095 w 734095"/>
              <a:gd name="connsiteY12" fmla="*/ 1803043 h 2305319"/>
              <a:gd name="connsiteX13" fmla="*/ 618185 w 734095"/>
              <a:gd name="connsiteY13" fmla="*/ 1481071 h 2305319"/>
              <a:gd name="connsiteX14" fmla="*/ 244698 w 734095"/>
              <a:gd name="connsiteY14" fmla="*/ 759854 h 2305319"/>
              <a:gd name="connsiteX15" fmla="*/ 528033 w 734095"/>
              <a:gd name="connsiteY15" fmla="*/ 515155 h 2305319"/>
              <a:gd name="connsiteX16" fmla="*/ 695459 w 734095"/>
              <a:gd name="connsiteY16" fmla="*/ 90153 h 2305319"/>
              <a:gd name="connsiteX17" fmla="*/ 437881 w 734095"/>
              <a:gd name="connsiteY17" fmla="*/ 0 h 2305319"/>
              <a:gd name="connsiteX18" fmla="*/ 141667 w 734095"/>
              <a:gd name="connsiteY18" fmla="*/ 77274 h 230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095" h="2305319">
                <a:moveTo>
                  <a:pt x="141667" y="77274"/>
                </a:moveTo>
                <a:lnTo>
                  <a:pt x="38636" y="154547"/>
                </a:lnTo>
                <a:lnTo>
                  <a:pt x="0" y="515155"/>
                </a:lnTo>
                <a:lnTo>
                  <a:pt x="38636" y="592429"/>
                </a:lnTo>
                <a:lnTo>
                  <a:pt x="167425" y="927279"/>
                </a:lnTo>
                <a:lnTo>
                  <a:pt x="218940" y="1481071"/>
                </a:lnTo>
                <a:lnTo>
                  <a:pt x="115909" y="1815922"/>
                </a:lnTo>
                <a:lnTo>
                  <a:pt x="90152" y="1957589"/>
                </a:lnTo>
                <a:lnTo>
                  <a:pt x="90152" y="1957589"/>
                </a:lnTo>
                <a:lnTo>
                  <a:pt x="115909" y="2292440"/>
                </a:lnTo>
                <a:lnTo>
                  <a:pt x="437881" y="2305319"/>
                </a:lnTo>
                <a:lnTo>
                  <a:pt x="631064" y="1996226"/>
                </a:lnTo>
                <a:lnTo>
                  <a:pt x="734095" y="1803043"/>
                </a:lnTo>
                <a:lnTo>
                  <a:pt x="618185" y="1481071"/>
                </a:lnTo>
                <a:lnTo>
                  <a:pt x="244698" y="759854"/>
                </a:lnTo>
                <a:lnTo>
                  <a:pt x="528033" y="515155"/>
                </a:lnTo>
                <a:lnTo>
                  <a:pt x="695459" y="90153"/>
                </a:lnTo>
                <a:lnTo>
                  <a:pt x="437881" y="0"/>
                </a:lnTo>
                <a:lnTo>
                  <a:pt x="141667" y="77274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20000"/>
                </a:srgbClr>
              </a:gs>
              <a:gs pos="100000">
                <a:srgbClr val="FFC000">
                  <a:alpha val="20000"/>
                </a:srgbClr>
              </a:gs>
            </a:gsLst>
            <a:lin ang="10800000" scaled="1"/>
            <a:tileRect/>
          </a:gra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05341" y="3786389"/>
            <a:ext cx="1133341" cy="824248"/>
          </a:xfrm>
          <a:custGeom>
            <a:avLst/>
            <a:gdLst>
              <a:gd name="connsiteX0" fmla="*/ 399245 w 1133341"/>
              <a:gd name="connsiteY0" fmla="*/ 64394 h 824248"/>
              <a:gd name="connsiteX1" fmla="*/ 347729 w 1133341"/>
              <a:gd name="connsiteY1" fmla="*/ 257577 h 824248"/>
              <a:gd name="connsiteX2" fmla="*/ 360608 w 1133341"/>
              <a:gd name="connsiteY2" fmla="*/ 386366 h 824248"/>
              <a:gd name="connsiteX3" fmla="*/ 90152 w 1133341"/>
              <a:gd name="connsiteY3" fmla="*/ 489397 h 824248"/>
              <a:gd name="connsiteX4" fmla="*/ 12879 w 1133341"/>
              <a:gd name="connsiteY4" fmla="*/ 553791 h 824248"/>
              <a:gd name="connsiteX5" fmla="*/ 0 w 1133341"/>
              <a:gd name="connsiteY5" fmla="*/ 695459 h 824248"/>
              <a:gd name="connsiteX6" fmla="*/ 321972 w 1133341"/>
              <a:gd name="connsiteY6" fmla="*/ 824248 h 824248"/>
              <a:gd name="connsiteX7" fmla="*/ 566670 w 1133341"/>
              <a:gd name="connsiteY7" fmla="*/ 695459 h 824248"/>
              <a:gd name="connsiteX8" fmla="*/ 592428 w 1133341"/>
              <a:gd name="connsiteY8" fmla="*/ 502276 h 824248"/>
              <a:gd name="connsiteX9" fmla="*/ 1030310 w 1133341"/>
              <a:gd name="connsiteY9" fmla="*/ 321972 h 824248"/>
              <a:gd name="connsiteX10" fmla="*/ 1133341 w 1133341"/>
              <a:gd name="connsiteY10" fmla="*/ 103031 h 824248"/>
              <a:gd name="connsiteX11" fmla="*/ 991673 w 1133341"/>
              <a:gd name="connsiteY11" fmla="*/ 0 h 824248"/>
              <a:gd name="connsiteX12" fmla="*/ 708338 w 1133341"/>
              <a:gd name="connsiteY12" fmla="*/ 64394 h 824248"/>
              <a:gd name="connsiteX13" fmla="*/ 579549 w 1133341"/>
              <a:gd name="connsiteY13" fmla="*/ 64394 h 824248"/>
              <a:gd name="connsiteX14" fmla="*/ 476518 w 1133341"/>
              <a:gd name="connsiteY14" fmla="*/ 64394 h 824248"/>
              <a:gd name="connsiteX15" fmla="*/ 399245 w 1133341"/>
              <a:gd name="connsiteY15" fmla="*/ 64394 h 8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3341" h="824248">
                <a:moveTo>
                  <a:pt x="399245" y="64394"/>
                </a:moveTo>
                <a:lnTo>
                  <a:pt x="347729" y="257577"/>
                </a:lnTo>
                <a:lnTo>
                  <a:pt x="360608" y="386366"/>
                </a:lnTo>
                <a:lnTo>
                  <a:pt x="90152" y="489397"/>
                </a:lnTo>
                <a:lnTo>
                  <a:pt x="12879" y="553791"/>
                </a:lnTo>
                <a:lnTo>
                  <a:pt x="0" y="695459"/>
                </a:lnTo>
                <a:lnTo>
                  <a:pt x="321972" y="824248"/>
                </a:lnTo>
                <a:lnTo>
                  <a:pt x="566670" y="695459"/>
                </a:lnTo>
                <a:lnTo>
                  <a:pt x="592428" y="502276"/>
                </a:lnTo>
                <a:lnTo>
                  <a:pt x="1030310" y="321972"/>
                </a:lnTo>
                <a:lnTo>
                  <a:pt x="1133341" y="103031"/>
                </a:lnTo>
                <a:lnTo>
                  <a:pt x="991673" y="0"/>
                </a:lnTo>
                <a:lnTo>
                  <a:pt x="708338" y="64394"/>
                </a:lnTo>
                <a:lnTo>
                  <a:pt x="579549" y="64394"/>
                </a:lnTo>
                <a:lnTo>
                  <a:pt x="476518" y="64394"/>
                </a:lnTo>
                <a:lnTo>
                  <a:pt x="399245" y="64394"/>
                </a:lnTo>
                <a:close/>
              </a:path>
            </a:pathLst>
          </a:custGeom>
          <a:gradFill>
            <a:gsLst>
              <a:gs pos="0">
                <a:schemeClr val="bg2">
                  <a:lumMod val="40000"/>
                  <a:lumOff val="60000"/>
                  <a:alpha val="20000"/>
                </a:schemeClr>
              </a:gs>
              <a:gs pos="100000">
                <a:schemeClr val="bg2">
                  <a:lumMod val="60000"/>
                  <a:lumOff val="40000"/>
                  <a:alpha val="20000"/>
                </a:schemeClr>
              </a:gs>
            </a:gsLst>
            <a:lin ang="10800000" scaled="1"/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641432" y="2201779"/>
            <a:ext cx="481263" cy="998621"/>
          </a:xfrm>
          <a:custGeom>
            <a:avLst/>
            <a:gdLst>
              <a:gd name="connsiteX0" fmla="*/ 276726 w 481263"/>
              <a:gd name="connsiteY0" fmla="*/ 64168 h 998621"/>
              <a:gd name="connsiteX1" fmla="*/ 296779 w 481263"/>
              <a:gd name="connsiteY1" fmla="*/ 200526 h 998621"/>
              <a:gd name="connsiteX2" fmla="*/ 332873 w 481263"/>
              <a:gd name="connsiteY2" fmla="*/ 288758 h 998621"/>
              <a:gd name="connsiteX3" fmla="*/ 340894 w 481263"/>
              <a:gd name="connsiteY3" fmla="*/ 445168 h 998621"/>
              <a:gd name="connsiteX4" fmla="*/ 52136 w 481263"/>
              <a:gd name="connsiteY4" fmla="*/ 806116 h 998621"/>
              <a:gd name="connsiteX5" fmla="*/ 0 w 481263"/>
              <a:gd name="connsiteY5" fmla="*/ 962526 h 998621"/>
              <a:gd name="connsiteX6" fmla="*/ 92242 w 481263"/>
              <a:gd name="connsiteY6" fmla="*/ 998621 h 998621"/>
              <a:gd name="connsiteX7" fmla="*/ 232610 w 481263"/>
              <a:gd name="connsiteY7" fmla="*/ 942474 h 998621"/>
              <a:gd name="connsiteX8" fmla="*/ 228600 w 481263"/>
              <a:gd name="connsiteY8" fmla="*/ 810126 h 998621"/>
              <a:gd name="connsiteX9" fmla="*/ 344905 w 481263"/>
              <a:gd name="connsiteY9" fmla="*/ 609600 h 998621"/>
              <a:gd name="connsiteX10" fmla="*/ 469231 w 481263"/>
              <a:gd name="connsiteY10" fmla="*/ 292768 h 998621"/>
              <a:gd name="connsiteX11" fmla="*/ 425115 w 481263"/>
              <a:gd name="connsiteY11" fmla="*/ 156410 h 998621"/>
              <a:gd name="connsiteX12" fmla="*/ 481263 w 481263"/>
              <a:gd name="connsiteY12" fmla="*/ 36095 h 998621"/>
              <a:gd name="connsiteX13" fmla="*/ 336884 w 481263"/>
              <a:gd name="connsiteY13" fmla="*/ 0 h 998621"/>
              <a:gd name="connsiteX14" fmla="*/ 276726 w 481263"/>
              <a:gd name="connsiteY14" fmla="*/ 64168 h 9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1263" h="998621">
                <a:moveTo>
                  <a:pt x="276726" y="64168"/>
                </a:moveTo>
                <a:lnTo>
                  <a:pt x="296779" y="200526"/>
                </a:lnTo>
                <a:lnTo>
                  <a:pt x="332873" y="288758"/>
                </a:lnTo>
                <a:lnTo>
                  <a:pt x="340894" y="445168"/>
                </a:lnTo>
                <a:lnTo>
                  <a:pt x="52136" y="806116"/>
                </a:lnTo>
                <a:lnTo>
                  <a:pt x="0" y="962526"/>
                </a:lnTo>
                <a:lnTo>
                  <a:pt x="92242" y="998621"/>
                </a:lnTo>
                <a:lnTo>
                  <a:pt x="232610" y="942474"/>
                </a:lnTo>
                <a:lnTo>
                  <a:pt x="228600" y="810126"/>
                </a:lnTo>
                <a:lnTo>
                  <a:pt x="344905" y="609600"/>
                </a:lnTo>
                <a:lnTo>
                  <a:pt x="469231" y="292768"/>
                </a:lnTo>
                <a:lnTo>
                  <a:pt x="425115" y="156410"/>
                </a:lnTo>
                <a:lnTo>
                  <a:pt x="481263" y="36095"/>
                </a:lnTo>
                <a:lnTo>
                  <a:pt x="336884" y="0"/>
                </a:lnTo>
                <a:lnTo>
                  <a:pt x="276726" y="64168"/>
                </a:lnTo>
                <a:close/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40000"/>
                  <a:lumOff val="60000"/>
                  <a:alpha val="20000"/>
                </a:schemeClr>
              </a:gs>
            </a:gsLst>
            <a:lin ang="0" scaled="1"/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078579" y="2225842"/>
            <a:ext cx="1327484" cy="717884"/>
          </a:xfrm>
          <a:custGeom>
            <a:avLst/>
            <a:gdLst>
              <a:gd name="connsiteX0" fmla="*/ 128337 w 1327484"/>
              <a:gd name="connsiteY0" fmla="*/ 0 h 717884"/>
              <a:gd name="connsiteX1" fmla="*/ 0 w 1327484"/>
              <a:gd name="connsiteY1" fmla="*/ 120316 h 717884"/>
              <a:gd name="connsiteX2" fmla="*/ 72189 w 1327484"/>
              <a:gd name="connsiteY2" fmla="*/ 220579 h 717884"/>
              <a:gd name="connsiteX3" fmla="*/ 409074 w 1327484"/>
              <a:gd name="connsiteY3" fmla="*/ 276726 h 717884"/>
              <a:gd name="connsiteX4" fmla="*/ 938463 w 1327484"/>
              <a:gd name="connsiteY4" fmla="*/ 485274 h 717884"/>
              <a:gd name="connsiteX5" fmla="*/ 998621 w 1327484"/>
              <a:gd name="connsiteY5" fmla="*/ 621632 h 717884"/>
              <a:gd name="connsiteX6" fmla="*/ 1134979 w 1327484"/>
              <a:gd name="connsiteY6" fmla="*/ 717884 h 717884"/>
              <a:gd name="connsiteX7" fmla="*/ 1307432 w 1327484"/>
              <a:gd name="connsiteY7" fmla="*/ 709863 h 717884"/>
              <a:gd name="connsiteX8" fmla="*/ 1327484 w 1327484"/>
              <a:gd name="connsiteY8" fmla="*/ 493295 h 717884"/>
              <a:gd name="connsiteX9" fmla="*/ 1094874 w 1327484"/>
              <a:gd name="connsiteY9" fmla="*/ 433137 h 717884"/>
              <a:gd name="connsiteX10" fmla="*/ 858253 w 1327484"/>
              <a:gd name="connsiteY10" fmla="*/ 324853 h 717884"/>
              <a:gd name="connsiteX11" fmla="*/ 352926 w 1327484"/>
              <a:gd name="connsiteY11" fmla="*/ 148390 h 717884"/>
              <a:gd name="connsiteX12" fmla="*/ 260684 w 1327484"/>
              <a:gd name="connsiteY12" fmla="*/ 56147 h 717884"/>
              <a:gd name="connsiteX13" fmla="*/ 128337 w 1327484"/>
              <a:gd name="connsiteY13" fmla="*/ 0 h 7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7484" h="717884">
                <a:moveTo>
                  <a:pt x="128337" y="0"/>
                </a:moveTo>
                <a:lnTo>
                  <a:pt x="0" y="120316"/>
                </a:lnTo>
                <a:lnTo>
                  <a:pt x="72189" y="220579"/>
                </a:lnTo>
                <a:lnTo>
                  <a:pt x="409074" y="276726"/>
                </a:lnTo>
                <a:lnTo>
                  <a:pt x="938463" y="485274"/>
                </a:lnTo>
                <a:lnTo>
                  <a:pt x="998621" y="621632"/>
                </a:lnTo>
                <a:lnTo>
                  <a:pt x="1134979" y="717884"/>
                </a:lnTo>
                <a:lnTo>
                  <a:pt x="1307432" y="709863"/>
                </a:lnTo>
                <a:lnTo>
                  <a:pt x="1327484" y="493295"/>
                </a:lnTo>
                <a:lnTo>
                  <a:pt x="1094874" y="433137"/>
                </a:lnTo>
                <a:lnTo>
                  <a:pt x="858253" y="324853"/>
                </a:lnTo>
                <a:lnTo>
                  <a:pt x="352926" y="148390"/>
                </a:lnTo>
                <a:lnTo>
                  <a:pt x="260684" y="56147"/>
                </a:lnTo>
                <a:lnTo>
                  <a:pt x="128337" y="0"/>
                </a:lnTo>
                <a:close/>
              </a:path>
            </a:pathLst>
          </a:custGeom>
          <a:gradFill>
            <a:gsLst>
              <a:gs pos="0">
                <a:srgbClr val="00FFFF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0" scaled="1"/>
          </a:gradFill>
          <a:ln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70095" y="1900989"/>
            <a:ext cx="2045368" cy="938464"/>
          </a:xfrm>
          <a:custGeom>
            <a:avLst/>
            <a:gdLst>
              <a:gd name="connsiteX0" fmla="*/ 100263 w 2045368"/>
              <a:gd name="connsiteY0" fmla="*/ 72190 h 938464"/>
              <a:gd name="connsiteX1" fmla="*/ 16042 w 2045368"/>
              <a:gd name="connsiteY1" fmla="*/ 172453 h 938464"/>
              <a:gd name="connsiteX2" fmla="*/ 0 w 2045368"/>
              <a:gd name="connsiteY2" fmla="*/ 312822 h 938464"/>
              <a:gd name="connsiteX3" fmla="*/ 128337 w 2045368"/>
              <a:gd name="connsiteY3" fmla="*/ 449179 h 938464"/>
              <a:gd name="connsiteX4" fmla="*/ 577516 w 2045368"/>
              <a:gd name="connsiteY4" fmla="*/ 457200 h 938464"/>
              <a:gd name="connsiteX5" fmla="*/ 557463 w 2045368"/>
              <a:gd name="connsiteY5" fmla="*/ 669758 h 938464"/>
              <a:gd name="connsiteX6" fmla="*/ 673768 w 2045368"/>
              <a:gd name="connsiteY6" fmla="*/ 938464 h 938464"/>
              <a:gd name="connsiteX7" fmla="*/ 1656347 w 2045368"/>
              <a:gd name="connsiteY7" fmla="*/ 906379 h 938464"/>
              <a:gd name="connsiteX8" fmla="*/ 1772652 w 2045368"/>
              <a:gd name="connsiteY8" fmla="*/ 589548 h 938464"/>
              <a:gd name="connsiteX9" fmla="*/ 2045368 w 2045368"/>
              <a:gd name="connsiteY9" fmla="*/ 497306 h 938464"/>
              <a:gd name="connsiteX10" fmla="*/ 2025316 w 2045368"/>
              <a:gd name="connsiteY10" fmla="*/ 304800 h 938464"/>
              <a:gd name="connsiteX11" fmla="*/ 1511968 w 2045368"/>
              <a:gd name="connsiteY11" fmla="*/ 252664 h 938464"/>
              <a:gd name="connsiteX12" fmla="*/ 1459831 w 2045368"/>
              <a:gd name="connsiteY12" fmla="*/ 348916 h 938464"/>
              <a:gd name="connsiteX13" fmla="*/ 697831 w 2045368"/>
              <a:gd name="connsiteY13" fmla="*/ 356937 h 938464"/>
              <a:gd name="connsiteX14" fmla="*/ 786063 w 2045368"/>
              <a:gd name="connsiteY14" fmla="*/ 272716 h 938464"/>
              <a:gd name="connsiteX15" fmla="*/ 1134979 w 2045368"/>
              <a:gd name="connsiteY15" fmla="*/ 220579 h 938464"/>
              <a:gd name="connsiteX16" fmla="*/ 1211179 w 2045368"/>
              <a:gd name="connsiteY16" fmla="*/ 72190 h 938464"/>
              <a:gd name="connsiteX17" fmla="*/ 737937 w 2045368"/>
              <a:gd name="connsiteY17" fmla="*/ 0 h 938464"/>
              <a:gd name="connsiteX18" fmla="*/ 673768 w 2045368"/>
              <a:gd name="connsiteY18" fmla="*/ 56148 h 938464"/>
              <a:gd name="connsiteX19" fmla="*/ 100263 w 2045368"/>
              <a:gd name="connsiteY19" fmla="*/ 72190 h 93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45368" h="938464">
                <a:moveTo>
                  <a:pt x="100263" y="72190"/>
                </a:moveTo>
                <a:lnTo>
                  <a:pt x="16042" y="172453"/>
                </a:lnTo>
                <a:lnTo>
                  <a:pt x="0" y="312822"/>
                </a:lnTo>
                <a:lnTo>
                  <a:pt x="128337" y="449179"/>
                </a:lnTo>
                <a:lnTo>
                  <a:pt x="577516" y="457200"/>
                </a:lnTo>
                <a:lnTo>
                  <a:pt x="557463" y="669758"/>
                </a:lnTo>
                <a:lnTo>
                  <a:pt x="673768" y="938464"/>
                </a:lnTo>
                <a:lnTo>
                  <a:pt x="1656347" y="906379"/>
                </a:lnTo>
                <a:lnTo>
                  <a:pt x="1772652" y="589548"/>
                </a:lnTo>
                <a:lnTo>
                  <a:pt x="2045368" y="497306"/>
                </a:lnTo>
                <a:lnTo>
                  <a:pt x="2025316" y="304800"/>
                </a:lnTo>
                <a:lnTo>
                  <a:pt x="1511968" y="252664"/>
                </a:lnTo>
                <a:lnTo>
                  <a:pt x="1459831" y="348916"/>
                </a:lnTo>
                <a:lnTo>
                  <a:pt x="697831" y="356937"/>
                </a:lnTo>
                <a:lnTo>
                  <a:pt x="786063" y="272716"/>
                </a:lnTo>
                <a:lnTo>
                  <a:pt x="1134979" y="220579"/>
                </a:lnTo>
                <a:lnTo>
                  <a:pt x="1211179" y="72190"/>
                </a:lnTo>
                <a:lnTo>
                  <a:pt x="737937" y="0"/>
                </a:lnTo>
                <a:lnTo>
                  <a:pt x="673768" y="56148"/>
                </a:lnTo>
                <a:lnTo>
                  <a:pt x="100263" y="72190"/>
                </a:lnTo>
                <a:close/>
              </a:path>
            </a:pathLst>
          </a:custGeom>
          <a:gradFill>
            <a:gsLst>
              <a:gs pos="0">
                <a:srgbClr val="FF0066">
                  <a:alpha val="20000"/>
                </a:srgbClr>
              </a:gs>
              <a:gs pos="100000">
                <a:schemeClr val="accent2">
                  <a:lumMod val="75000"/>
                  <a:alpha val="20000"/>
                </a:schemeClr>
              </a:gs>
            </a:gsLst>
            <a:lin ang="0" scaled="1"/>
          </a:gradFill>
          <a:ln>
            <a:solidFill>
              <a:srgbClr val="FF006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45242" y="1953126"/>
            <a:ext cx="657726" cy="1126958"/>
          </a:xfrm>
          <a:custGeom>
            <a:avLst/>
            <a:gdLst>
              <a:gd name="connsiteX0" fmla="*/ 52137 w 657726"/>
              <a:gd name="connsiteY0" fmla="*/ 60158 h 1126958"/>
              <a:gd name="connsiteX1" fmla="*/ 64169 w 657726"/>
              <a:gd name="connsiteY1" fmla="*/ 172453 h 1126958"/>
              <a:gd name="connsiteX2" fmla="*/ 60158 w 657726"/>
              <a:gd name="connsiteY2" fmla="*/ 352927 h 1126958"/>
              <a:gd name="connsiteX3" fmla="*/ 32084 w 657726"/>
              <a:gd name="connsiteY3" fmla="*/ 657727 h 1126958"/>
              <a:gd name="connsiteX4" fmla="*/ 0 w 657726"/>
              <a:gd name="connsiteY4" fmla="*/ 1018674 h 1126958"/>
              <a:gd name="connsiteX5" fmla="*/ 140369 w 657726"/>
              <a:gd name="connsiteY5" fmla="*/ 1126958 h 1126958"/>
              <a:gd name="connsiteX6" fmla="*/ 557463 w 657726"/>
              <a:gd name="connsiteY6" fmla="*/ 1042737 h 1126958"/>
              <a:gd name="connsiteX7" fmla="*/ 565484 w 657726"/>
              <a:gd name="connsiteY7" fmla="*/ 741948 h 1126958"/>
              <a:gd name="connsiteX8" fmla="*/ 649705 w 657726"/>
              <a:gd name="connsiteY8" fmla="*/ 641685 h 1126958"/>
              <a:gd name="connsiteX9" fmla="*/ 657726 w 657726"/>
              <a:gd name="connsiteY9" fmla="*/ 521369 h 1126958"/>
              <a:gd name="connsiteX10" fmla="*/ 272716 w 657726"/>
              <a:gd name="connsiteY10" fmla="*/ 469232 h 1126958"/>
              <a:gd name="connsiteX11" fmla="*/ 280737 w 657726"/>
              <a:gd name="connsiteY11" fmla="*/ 196516 h 1126958"/>
              <a:gd name="connsiteX12" fmla="*/ 320842 w 657726"/>
              <a:gd name="connsiteY12" fmla="*/ 152400 h 1126958"/>
              <a:gd name="connsiteX13" fmla="*/ 352926 w 657726"/>
              <a:gd name="connsiteY13" fmla="*/ 36095 h 1126958"/>
              <a:gd name="connsiteX14" fmla="*/ 228600 w 657726"/>
              <a:gd name="connsiteY14" fmla="*/ 0 h 1126958"/>
              <a:gd name="connsiteX15" fmla="*/ 52137 w 657726"/>
              <a:gd name="connsiteY15" fmla="*/ 60158 h 112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7726" h="1126958">
                <a:moveTo>
                  <a:pt x="52137" y="60158"/>
                </a:moveTo>
                <a:lnTo>
                  <a:pt x="64169" y="172453"/>
                </a:lnTo>
                <a:lnTo>
                  <a:pt x="60158" y="352927"/>
                </a:lnTo>
                <a:lnTo>
                  <a:pt x="32084" y="657727"/>
                </a:lnTo>
                <a:lnTo>
                  <a:pt x="0" y="1018674"/>
                </a:lnTo>
                <a:lnTo>
                  <a:pt x="140369" y="1126958"/>
                </a:lnTo>
                <a:lnTo>
                  <a:pt x="557463" y="1042737"/>
                </a:lnTo>
                <a:lnTo>
                  <a:pt x="565484" y="741948"/>
                </a:lnTo>
                <a:lnTo>
                  <a:pt x="649705" y="641685"/>
                </a:lnTo>
                <a:lnTo>
                  <a:pt x="657726" y="521369"/>
                </a:lnTo>
                <a:lnTo>
                  <a:pt x="272716" y="469232"/>
                </a:lnTo>
                <a:lnTo>
                  <a:pt x="280737" y="196516"/>
                </a:lnTo>
                <a:lnTo>
                  <a:pt x="320842" y="152400"/>
                </a:lnTo>
                <a:lnTo>
                  <a:pt x="352926" y="36095"/>
                </a:lnTo>
                <a:lnTo>
                  <a:pt x="228600" y="0"/>
                </a:lnTo>
                <a:lnTo>
                  <a:pt x="52137" y="60158"/>
                </a:lnTo>
                <a:close/>
              </a:path>
            </a:pathLst>
          </a:custGeom>
          <a:gradFill>
            <a:gsLst>
              <a:gs pos="0">
                <a:srgbClr val="FFFF00">
                  <a:alpha val="20000"/>
                </a:srgbClr>
              </a:gs>
              <a:gs pos="100000">
                <a:srgbClr val="FFC000">
                  <a:alpha val="20000"/>
                </a:srgbClr>
              </a:gs>
            </a:gsLst>
            <a:lin ang="0" scaled="1"/>
          </a:gra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0676" y="1031335"/>
            <a:ext cx="2235724" cy="44976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8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0" y="4850457"/>
            <a:ext cx="1026960" cy="960027"/>
            <a:chOff x="228600" y="4850457"/>
            <a:chExt cx="1026960" cy="960027"/>
          </a:xfrm>
        </p:grpSpPr>
        <p:graphicFrame>
          <p:nvGraphicFramePr>
            <p:cNvPr id="144" name="Chart 143"/>
            <p:cNvGraphicFramePr/>
            <p:nvPr>
              <p:extLst>
                <p:ext uri="{D42A27DB-BD31-4B8C-83A1-F6EECF244321}">
                  <p14:modId xmlns:p14="http://schemas.microsoft.com/office/powerpoint/2010/main" val="1912593963"/>
                </p:ext>
              </p:extLst>
            </p:nvPr>
          </p:nvGraphicFramePr>
          <p:xfrm>
            <a:off x="228600" y="4850457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6" name="TextBox 145"/>
            <p:cNvSpPr txBox="1"/>
            <p:nvPr/>
          </p:nvSpPr>
          <p:spPr>
            <a:xfrm>
              <a:off x="570243" y="5300656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668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56" name="Chart 155"/>
            <p:cNvGraphicFramePr/>
            <p:nvPr>
              <p:extLst>
                <p:ext uri="{D42A27DB-BD31-4B8C-83A1-F6EECF244321}">
                  <p14:modId xmlns:p14="http://schemas.microsoft.com/office/powerpoint/2010/main" val="402579909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8" name="TextBox 157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Poisson limit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30440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56118169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8402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58156979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39451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3" name="Chart 112"/>
            <p:cNvGraphicFramePr/>
            <p:nvPr>
              <p:extLst>
                <p:ext uri="{D42A27DB-BD31-4B8C-83A1-F6EECF244321}">
                  <p14:modId xmlns:p14="http://schemas.microsoft.com/office/powerpoint/2010/main" val="404494051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668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121703276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050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1" name="Chart 120"/>
            <p:cNvGraphicFramePr/>
            <p:nvPr>
              <p:extLst>
                <p:ext uri="{D42A27DB-BD31-4B8C-83A1-F6EECF244321}">
                  <p14:modId xmlns:p14="http://schemas.microsoft.com/office/powerpoint/2010/main" val="358884866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2" name="TextBox 121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801542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3402922957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" y="812789"/>
            <a:ext cx="1026960" cy="960027"/>
            <a:chOff x="4152900" y="2620093"/>
            <a:chExt cx="1026960" cy="960027"/>
          </a:xfrm>
        </p:grpSpPr>
        <p:graphicFrame>
          <p:nvGraphicFramePr>
            <p:cNvPr id="129" name="Chart 128"/>
            <p:cNvGraphicFramePr/>
            <p:nvPr>
              <p:extLst>
                <p:ext uri="{D42A27DB-BD31-4B8C-83A1-F6EECF244321}">
                  <p14:modId xmlns:p14="http://schemas.microsoft.com/office/powerpoint/2010/main" val="218707211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30" name="TextBox 12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6757664" y="4648200"/>
            <a:ext cx="328936" cy="369332"/>
          </a:xfrm>
          <a:prstGeom prst="rect">
            <a:avLst/>
          </a:prstGeom>
          <a:noFill/>
          <a:effectLst>
            <a:outerShdw blurRad="76200" dist="25400" dir="27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" name="Freeform 1"/>
          <p:cNvSpPr/>
          <p:nvPr/>
        </p:nvSpPr>
        <p:spPr>
          <a:xfrm>
            <a:off x="6595762" y="4705874"/>
            <a:ext cx="238446" cy="258712"/>
          </a:xfrm>
          <a:custGeom>
            <a:avLst/>
            <a:gdLst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62064 h 223571"/>
              <a:gd name="connsiteX6" fmla="*/ 84985 w 244902"/>
              <a:gd name="connsiteY6" fmla="*/ 223571 h 223571"/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29260 h 223571"/>
              <a:gd name="connsiteX6" fmla="*/ 84985 w 244902"/>
              <a:gd name="connsiteY6" fmla="*/ 223571 h 223571"/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29260 h 223571"/>
              <a:gd name="connsiteX6" fmla="*/ 84985 w 244902"/>
              <a:gd name="connsiteY6" fmla="*/ 223571 h 223571"/>
              <a:gd name="connsiteX0" fmla="*/ 244215 w 244215"/>
              <a:gd name="connsiteY0" fmla="*/ 104658 h 223571"/>
              <a:gd name="connsiteX1" fmla="*/ 170407 w 244215"/>
              <a:gd name="connsiteY1" fmla="*/ 137462 h 223571"/>
              <a:gd name="connsiteX2" fmla="*/ 92499 w 244215"/>
              <a:gd name="connsiteY2" fmla="*/ 6247 h 223571"/>
              <a:gd name="connsiteX3" fmla="*/ 6389 w 244215"/>
              <a:gd name="connsiteY3" fmla="*/ 30850 h 223571"/>
              <a:gd name="connsiteX4" fmla="*/ 14590 w 244215"/>
              <a:gd name="connsiteY4" fmla="*/ 116959 h 223571"/>
              <a:gd name="connsiteX5" fmla="*/ 80197 w 244215"/>
              <a:gd name="connsiteY5" fmla="*/ 96457 h 223571"/>
              <a:gd name="connsiteX6" fmla="*/ 84298 w 244215"/>
              <a:gd name="connsiteY6" fmla="*/ 223571 h 223571"/>
              <a:gd name="connsiteX0" fmla="*/ 237876 w 237876"/>
              <a:gd name="connsiteY0" fmla="*/ 104212 h 223125"/>
              <a:gd name="connsiteX1" fmla="*/ 164068 w 237876"/>
              <a:gd name="connsiteY1" fmla="*/ 137016 h 223125"/>
              <a:gd name="connsiteX2" fmla="*/ 86160 w 237876"/>
              <a:gd name="connsiteY2" fmla="*/ 5801 h 223125"/>
              <a:gd name="connsiteX3" fmla="*/ 50 w 237876"/>
              <a:gd name="connsiteY3" fmla="*/ 30404 h 223125"/>
              <a:gd name="connsiteX4" fmla="*/ 73858 w 237876"/>
              <a:gd name="connsiteY4" fmla="*/ 96011 h 223125"/>
              <a:gd name="connsiteX5" fmla="*/ 77959 w 237876"/>
              <a:gd name="connsiteY5" fmla="*/ 223125 h 223125"/>
              <a:gd name="connsiteX0" fmla="*/ 242848 w 242848"/>
              <a:gd name="connsiteY0" fmla="*/ 116871 h 235784"/>
              <a:gd name="connsiteX1" fmla="*/ 169040 w 242848"/>
              <a:gd name="connsiteY1" fmla="*/ 149675 h 235784"/>
              <a:gd name="connsiteX2" fmla="*/ 91132 w 242848"/>
              <a:gd name="connsiteY2" fmla="*/ 18460 h 235784"/>
              <a:gd name="connsiteX3" fmla="*/ 5022 w 242848"/>
              <a:gd name="connsiteY3" fmla="*/ 43063 h 235784"/>
              <a:gd name="connsiteX4" fmla="*/ 78830 w 242848"/>
              <a:gd name="connsiteY4" fmla="*/ 108670 h 235784"/>
              <a:gd name="connsiteX5" fmla="*/ 82931 w 242848"/>
              <a:gd name="connsiteY5" fmla="*/ 235784 h 235784"/>
              <a:gd name="connsiteX0" fmla="*/ 238310 w 238310"/>
              <a:gd name="connsiteY0" fmla="*/ 134713 h 253626"/>
              <a:gd name="connsiteX1" fmla="*/ 164502 w 238310"/>
              <a:gd name="connsiteY1" fmla="*/ 167517 h 253626"/>
              <a:gd name="connsiteX2" fmla="*/ 115297 w 238310"/>
              <a:gd name="connsiteY2" fmla="*/ 3498 h 253626"/>
              <a:gd name="connsiteX3" fmla="*/ 484 w 238310"/>
              <a:gd name="connsiteY3" fmla="*/ 60905 h 253626"/>
              <a:gd name="connsiteX4" fmla="*/ 74292 w 238310"/>
              <a:gd name="connsiteY4" fmla="*/ 126512 h 253626"/>
              <a:gd name="connsiteX5" fmla="*/ 78393 w 238310"/>
              <a:gd name="connsiteY5" fmla="*/ 253626 h 253626"/>
              <a:gd name="connsiteX0" fmla="*/ 238310 w 238310"/>
              <a:gd name="connsiteY0" fmla="*/ 143491 h 262404"/>
              <a:gd name="connsiteX1" fmla="*/ 164502 w 238310"/>
              <a:gd name="connsiteY1" fmla="*/ 176295 h 262404"/>
              <a:gd name="connsiteX2" fmla="*/ 115297 w 238310"/>
              <a:gd name="connsiteY2" fmla="*/ 12276 h 262404"/>
              <a:gd name="connsiteX3" fmla="*/ 484 w 238310"/>
              <a:gd name="connsiteY3" fmla="*/ 69683 h 262404"/>
              <a:gd name="connsiteX4" fmla="*/ 74292 w 238310"/>
              <a:gd name="connsiteY4" fmla="*/ 135290 h 262404"/>
              <a:gd name="connsiteX5" fmla="*/ 78393 w 238310"/>
              <a:gd name="connsiteY5" fmla="*/ 262404 h 262404"/>
              <a:gd name="connsiteX0" fmla="*/ 238310 w 238310"/>
              <a:gd name="connsiteY0" fmla="*/ 143491 h 262404"/>
              <a:gd name="connsiteX1" fmla="*/ 164502 w 238310"/>
              <a:gd name="connsiteY1" fmla="*/ 176295 h 262404"/>
              <a:gd name="connsiteX2" fmla="*/ 115297 w 238310"/>
              <a:gd name="connsiteY2" fmla="*/ 12276 h 262404"/>
              <a:gd name="connsiteX3" fmla="*/ 484 w 238310"/>
              <a:gd name="connsiteY3" fmla="*/ 69683 h 262404"/>
              <a:gd name="connsiteX4" fmla="*/ 74292 w 238310"/>
              <a:gd name="connsiteY4" fmla="*/ 135290 h 262404"/>
              <a:gd name="connsiteX5" fmla="*/ 78393 w 238310"/>
              <a:gd name="connsiteY5" fmla="*/ 262404 h 262404"/>
              <a:gd name="connsiteX0" fmla="*/ 238310 w 238310"/>
              <a:gd name="connsiteY0" fmla="*/ 153428 h 272341"/>
              <a:gd name="connsiteX1" fmla="*/ 164502 w 238310"/>
              <a:gd name="connsiteY1" fmla="*/ 186232 h 272341"/>
              <a:gd name="connsiteX2" fmla="*/ 115297 w 238310"/>
              <a:gd name="connsiteY2" fmla="*/ 22213 h 272341"/>
              <a:gd name="connsiteX3" fmla="*/ 484 w 238310"/>
              <a:gd name="connsiteY3" fmla="*/ 79620 h 272341"/>
              <a:gd name="connsiteX4" fmla="*/ 74292 w 238310"/>
              <a:gd name="connsiteY4" fmla="*/ 145227 h 272341"/>
              <a:gd name="connsiteX5" fmla="*/ 78393 w 238310"/>
              <a:gd name="connsiteY5" fmla="*/ 272341 h 272341"/>
              <a:gd name="connsiteX0" fmla="*/ 238310 w 238310"/>
              <a:gd name="connsiteY0" fmla="*/ 139799 h 258712"/>
              <a:gd name="connsiteX1" fmla="*/ 168602 w 238310"/>
              <a:gd name="connsiteY1" fmla="*/ 135699 h 258712"/>
              <a:gd name="connsiteX2" fmla="*/ 115297 w 238310"/>
              <a:gd name="connsiteY2" fmla="*/ 8584 h 258712"/>
              <a:gd name="connsiteX3" fmla="*/ 484 w 238310"/>
              <a:gd name="connsiteY3" fmla="*/ 65991 h 258712"/>
              <a:gd name="connsiteX4" fmla="*/ 74292 w 238310"/>
              <a:gd name="connsiteY4" fmla="*/ 131598 h 258712"/>
              <a:gd name="connsiteX5" fmla="*/ 78393 w 238310"/>
              <a:gd name="connsiteY5" fmla="*/ 258712 h 258712"/>
              <a:gd name="connsiteX0" fmla="*/ 238446 w 238446"/>
              <a:gd name="connsiteY0" fmla="*/ 139799 h 258712"/>
              <a:gd name="connsiteX1" fmla="*/ 168738 w 238446"/>
              <a:gd name="connsiteY1" fmla="*/ 135699 h 258712"/>
              <a:gd name="connsiteX2" fmla="*/ 115433 w 238446"/>
              <a:gd name="connsiteY2" fmla="*/ 8584 h 258712"/>
              <a:gd name="connsiteX3" fmla="*/ 620 w 238446"/>
              <a:gd name="connsiteY3" fmla="*/ 65991 h 258712"/>
              <a:gd name="connsiteX4" fmla="*/ 74428 w 238446"/>
              <a:gd name="connsiteY4" fmla="*/ 131598 h 258712"/>
              <a:gd name="connsiteX5" fmla="*/ 78529 w 238446"/>
              <a:gd name="connsiteY5" fmla="*/ 258712 h 2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46" h="258712">
                <a:moveTo>
                  <a:pt x="238446" y="139799"/>
                </a:moveTo>
                <a:cubicBezTo>
                  <a:pt x="214185" y="164402"/>
                  <a:pt x="189240" y="157568"/>
                  <a:pt x="168738" y="135699"/>
                </a:cubicBezTo>
                <a:cubicBezTo>
                  <a:pt x="148236" y="113830"/>
                  <a:pt x="143453" y="20202"/>
                  <a:pt x="115433" y="8584"/>
                </a:cubicBezTo>
                <a:cubicBezTo>
                  <a:pt x="87413" y="-3034"/>
                  <a:pt x="7454" y="-16018"/>
                  <a:pt x="620" y="65991"/>
                </a:cubicBezTo>
                <a:cubicBezTo>
                  <a:pt x="-6214" y="148000"/>
                  <a:pt x="45041" y="99478"/>
                  <a:pt x="74428" y="131598"/>
                </a:cubicBezTo>
                <a:cubicBezTo>
                  <a:pt x="103815" y="163718"/>
                  <a:pt x="78187" y="204040"/>
                  <a:pt x="78529" y="2587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19050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62" name="Chart 161"/>
            <p:cNvGraphicFramePr/>
            <p:nvPr>
              <p:extLst>
                <p:ext uri="{D42A27DB-BD31-4B8C-83A1-F6EECF244321}">
                  <p14:modId xmlns:p14="http://schemas.microsoft.com/office/powerpoint/2010/main" val="3154452707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64" name="TextBox 163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7432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68" name="Chart 167"/>
            <p:cNvGraphicFramePr/>
            <p:nvPr>
              <p:extLst>
                <p:ext uri="{D42A27DB-BD31-4B8C-83A1-F6EECF244321}">
                  <p14:modId xmlns:p14="http://schemas.microsoft.com/office/powerpoint/2010/main" val="64417539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70" name="TextBox 169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5814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74" name="Chart 173"/>
            <p:cNvGraphicFramePr/>
            <p:nvPr>
              <p:extLst>
                <p:ext uri="{D42A27DB-BD31-4B8C-83A1-F6EECF244321}">
                  <p14:modId xmlns:p14="http://schemas.microsoft.com/office/powerpoint/2010/main" val="158707172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176" name="TextBox 175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4196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80" name="Chart 179"/>
            <p:cNvGraphicFramePr/>
            <p:nvPr>
              <p:extLst>
                <p:ext uri="{D42A27DB-BD31-4B8C-83A1-F6EECF244321}">
                  <p14:modId xmlns:p14="http://schemas.microsoft.com/office/powerpoint/2010/main" val="18519699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82" name="TextBox 181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2578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86" name="Chart 185"/>
            <p:cNvGraphicFramePr/>
            <p:nvPr>
              <p:extLst>
                <p:ext uri="{D42A27DB-BD31-4B8C-83A1-F6EECF244321}">
                  <p14:modId xmlns:p14="http://schemas.microsoft.com/office/powerpoint/2010/main" val="194507125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188" name="TextBox 187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0960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92" name="Chart 191"/>
            <p:cNvGraphicFramePr/>
            <p:nvPr>
              <p:extLst>
                <p:ext uri="{D42A27DB-BD31-4B8C-83A1-F6EECF244321}">
                  <p14:modId xmlns:p14="http://schemas.microsoft.com/office/powerpoint/2010/main" val="320557652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94" name="TextBox 193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23925" y="4699435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 rot="5400000">
            <a:off x="1623648" y="3888961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5443222" y="662003"/>
                <a:ext cx="1368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222" y="662003"/>
                <a:ext cx="136806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6139" y="1334721"/>
            <a:ext cx="46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Probability distribution for getting </a:t>
            </a:r>
            <a:r>
              <a:rPr lang="en-US" i="1" dirty="0" smtClean="0">
                <a:solidFill>
                  <a:srgbClr val="00FFFF"/>
                </a:solidFill>
              </a:rPr>
              <a:t>x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 heads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24200" y="1782561"/>
                <a:ext cx="3464218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782561"/>
                <a:ext cx="3464218" cy="65011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2438400"/>
                <a:ext cx="822726" cy="595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38400"/>
                <a:ext cx="822726" cy="5950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7400" y="2209800"/>
                <a:ext cx="1565108" cy="61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09800"/>
                <a:ext cx="1565108" cy="61779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604869" y="2970708"/>
                <a:ext cx="1339405" cy="61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69" y="2970708"/>
                <a:ext cx="1339405" cy="61779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036613" y="2724185"/>
                <a:ext cx="1434559" cy="595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613" y="2724185"/>
                <a:ext cx="1434559" cy="59509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5101389" y="1917032"/>
            <a:ext cx="1451811" cy="372979"/>
          </a:xfrm>
          <a:custGeom>
            <a:avLst/>
            <a:gdLst>
              <a:gd name="connsiteX0" fmla="*/ 0 w 1451811"/>
              <a:gd name="connsiteY0" fmla="*/ 96252 h 372979"/>
              <a:gd name="connsiteX1" fmla="*/ 8022 w 1451811"/>
              <a:gd name="connsiteY1" fmla="*/ 212557 h 372979"/>
              <a:gd name="connsiteX2" fmla="*/ 0 w 1451811"/>
              <a:gd name="connsiteY2" fmla="*/ 352926 h 372979"/>
              <a:gd name="connsiteX3" fmla="*/ 1018674 w 1451811"/>
              <a:gd name="connsiteY3" fmla="*/ 372979 h 372979"/>
              <a:gd name="connsiteX4" fmla="*/ 1423737 w 1451811"/>
              <a:gd name="connsiteY4" fmla="*/ 200526 h 372979"/>
              <a:gd name="connsiteX5" fmla="*/ 1451811 w 1451811"/>
              <a:gd name="connsiteY5" fmla="*/ 0 h 372979"/>
              <a:gd name="connsiteX6" fmla="*/ 0 w 1451811"/>
              <a:gd name="connsiteY6" fmla="*/ 96252 h 37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811" h="372979">
                <a:moveTo>
                  <a:pt x="0" y="96252"/>
                </a:moveTo>
                <a:lnTo>
                  <a:pt x="8022" y="212557"/>
                </a:lnTo>
                <a:lnTo>
                  <a:pt x="0" y="352926"/>
                </a:lnTo>
                <a:lnTo>
                  <a:pt x="1018674" y="372979"/>
                </a:lnTo>
                <a:lnTo>
                  <a:pt x="1423737" y="200526"/>
                </a:lnTo>
                <a:lnTo>
                  <a:pt x="1451811" y="0"/>
                </a:lnTo>
                <a:lnTo>
                  <a:pt x="0" y="96252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91463" y="2097505"/>
            <a:ext cx="1576137" cy="794084"/>
          </a:xfrm>
          <a:custGeom>
            <a:avLst/>
            <a:gdLst>
              <a:gd name="connsiteX0" fmla="*/ 100263 w 1576137"/>
              <a:gd name="connsiteY0" fmla="*/ 276727 h 794084"/>
              <a:gd name="connsiteX1" fmla="*/ 0 w 1576137"/>
              <a:gd name="connsiteY1" fmla="*/ 453190 h 794084"/>
              <a:gd name="connsiteX2" fmla="*/ 48126 w 1576137"/>
              <a:gd name="connsiteY2" fmla="*/ 657727 h 794084"/>
              <a:gd name="connsiteX3" fmla="*/ 228600 w 1576137"/>
              <a:gd name="connsiteY3" fmla="*/ 794084 h 794084"/>
              <a:gd name="connsiteX4" fmla="*/ 1122948 w 1576137"/>
              <a:gd name="connsiteY4" fmla="*/ 725906 h 794084"/>
              <a:gd name="connsiteX5" fmla="*/ 1335505 w 1576137"/>
              <a:gd name="connsiteY5" fmla="*/ 389021 h 794084"/>
              <a:gd name="connsiteX6" fmla="*/ 1576137 w 1576137"/>
              <a:gd name="connsiteY6" fmla="*/ 236621 h 794084"/>
              <a:gd name="connsiteX7" fmla="*/ 1467853 w 1576137"/>
              <a:gd name="connsiteY7" fmla="*/ 0 h 794084"/>
              <a:gd name="connsiteX8" fmla="*/ 1030705 w 1576137"/>
              <a:gd name="connsiteY8" fmla="*/ 12032 h 794084"/>
              <a:gd name="connsiteX9" fmla="*/ 822158 w 1576137"/>
              <a:gd name="connsiteY9" fmla="*/ 184484 h 794084"/>
              <a:gd name="connsiteX10" fmla="*/ 100263 w 1576137"/>
              <a:gd name="connsiteY10" fmla="*/ 276727 h 7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6137" h="794084">
                <a:moveTo>
                  <a:pt x="100263" y="276727"/>
                </a:moveTo>
                <a:lnTo>
                  <a:pt x="0" y="453190"/>
                </a:lnTo>
                <a:lnTo>
                  <a:pt x="48126" y="657727"/>
                </a:lnTo>
                <a:lnTo>
                  <a:pt x="228600" y="794084"/>
                </a:lnTo>
                <a:lnTo>
                  <a:pt x="1122948" y="725906"/>
                </a:lnTo>
                <a:lnTo>
                  <a:pt x="1335505" y="389021"/>
                </a:lnTo>
                <a:lnTo>
                  <a:pt x="1576137" y="236621"/>
                </a:lnTo>
                <a:lnTo>
                  <a:pt x="1467853" y="0"/>
                </a:lnTo>
                <a:lnTo>
                  <a:pt x="1030705" y="12032"/>
                </a:lnTo>
                <a:lnTo>
                  <a:pt x="822158" y="184484"/>
                </a:lnTo>
                <a:lnTo>
                  <a:pt x="100263" y="27672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469746" y="2730321"/>
            <a:ext cx="566671" cy="695459"/>
          </a:xfrm>
          <a:custGeom>
            <a:avLst/>
            <a:gdLst>
              <a:gd name="connsiteX0" fmla="*/ 244699 w 566671"/>
              <a:gd name="connsiteY0" fmla="*/ 0 h 695459"/>
              <a:gd name="connsiteX1" fmla="*/ 167426 w 566671"/>
              <a:gd name="connsiteY1" fmla="*/ 38637 h 695459"/>
              <a:gd name="connsiteX2" fmla="*/ 115910 w 566671"/>
              <a:gd name="connsiteY2" fmla="*/ 77273 h 695459"/>
              <a:gd name="connsiteX3" fmla="*/ 51516 w 566671"/>
              <a:gd name="connsiteY3" fmla="*/ 218941 h 695459"/>
              <a:gd name="connsiteX4" fmla="*/ 25758 w 566671"/>
              <a:gd name="connsiteY4" fmla="*/ 296214 h 695459"/>
              <a:gd name="connsiteX5" fmla="*/ 0 w 566671"/>
              <a:gd name="connsiteY5" fmla="*/ 399245 h 695459"/>
              <a:gd name="connsiteX6" fmla="*/ 25758 w 566671"/>
              <a:gd name="connsiteY6" fmla="*/ 605307 h 695459"/>
              <a:gd name="connsiteX7" fmla="*/ 51516 w 566671"/>
              <a:gd name="connsiteY7" fmla="*/ 643944 h 695459"/>
              <a:gd name="connsiteX8" fmla="*/ 90153 w 566671"/>
              <a:gd name="connsiteY8" fmla="*/ 669702 h 695459"/>
              <a:gd name="connsiteX9" fmla="*/ 167426 w 566671"/>
              <a:gd name="connsiteY9" fmla="*/ 695459 h 695459"/>
              <a:gd name="connsiteX10" fmla="*/ 270457 w 566671"/>
              <a:gd name="connsiteY10" fmla="*/ 682580 h 695459"/>
              <a:gd name="connsiteX11" fmla="*/ 425003 w 566671"/>
              <a:gd name="connsiteY11" fmla="*/ 605307 h 695459"/>
              <a:gd name="connsiteX12" fmla="*/ 502277 w 566671"/>
              <a:gd name="connsiteY12" fmla="*/ 540913 h 695459"/>
              <a:gd name="connsiteX13" fmla="*/ 553792 w 566671"/>
              <a:gd name="connsiteY13" fmla="*/ 425003 h 695459"/>
              <a:gd name="connsiteX14" fmla="*/ 566671 w 566671"/>
              <a:gd name="connsiteY14" fmla="*/ 386366 h 695459"/>
              <a:gd name="connsiteX15" fmla="*/ 553792 w 566671"/>
              <a:gd name="connsiteY15" fmla="*/ 270456 h 695459"/>
              <a:gd name="connsiteX16" fmla="*/ 540913 w 566671"/>
              <a:gd name="connsiteY16" fmla="*/ 218941 h 695459"/>
              <a:gd name="connsiteX17" fmla="*/ 476519 w 566671"/>
              <a:gd name="connsiteY17" fmla="*/ 103031 h 695459"/>
              <a:gd name="connsiteX18" fmla="*/ 437882 w 566671"/>
              <a:gd name="connsiteY18" fmla="*/ 64394 h 695459"/>
              <a:gd name="connsiteX19" fmla="*/ 360609 w 566671"/>
              <a:gd name="connsiteY19" fmla="*/ 38637 h 695459"/>
              <a:gd name="connsiteX20" fmla="*/ 321972 w 566671"/>
              <a:gd name="connsiteY20" fmla="*/ 12879 h 695459"/>
              <a:gd name="connsiteX21" fmla="*/ 321972 w 566671"/>
              <a:gd name="connsiteY21" fmla="*/ 25758 h 69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6671" h="695459">
                <a:moveTo>
                  <a:pt x="244699" y="0"/>
                </a:moveTo>
                <a:cubicBezTo>
                  <a:pt x="218941" y="12879"/>
                  <a:pt x="192120" y="23821"/>
                  <a:pt x="167426" y="38637"/>
                </a:cubicBezTo>
                <a:cubicBezTo>
                  <a:pt x="149020" y="49681"/>
                  <a:pt x="131088" y="62095"/>
                  <a:pt x="115910" y="77273"/>
                </a:cubicBezTo>
                <a:cubicBezTo>
                  <a:pt x="83993" y="109190"/>
                  <a:pt x="61973" y="189663"/>
                  <a:pt x="51516" y="218941"/>
                </a:cubicBezTo>
                <a:cubicBezTo>
                  <a:pt x="42384" y="244510"/>
                  <a:pt x="32343" y="269874"/>
                  <a:pt x="25758" y="296214"/>
                </a:cubicBezTo>
                <a:lnTo>
                  <a:pt x="0" y="399245"/>
                </a:lnTo>
                <a:cubicBezTo>
                  <a:pt x="2458" y="431204"/>
                  <a:pt x="-2042" y="549708"/>
                  <a:pt x="25758" y="605307"/>
                </a:cubicBezTo>
                <a:cubicBezTo>
                  <a:pt x="32680" y="619151"/>
                  <a:pt x="40571" y="632999"/>
                  <a:pt x="51516" y="643944"/>
                </a:cubicBezTo>
                <a:cubicBezTo>
                  <a:pt x="62461" y="654889"/>
                  <a:pt x="76008" y="663416"/>
                  <a:pt x="90153" y="669702"/>
                </a:cubicBezTo>
                <a:cubicBezTo>
                  <a:pt x="114964" y="680729"/>
                  <a:pt x="167426" y="695459"/>
                  <a:pt x="167426" y="695459"/>
                </a:cubicBezTo>
                <a:cubicBezTo>
                  <a:pt x="201770" y="691166"/>
                  <a:pt x="236614" y="689832"/>
                  <a:pt x="270457" y="682580"/>
                </a:cubicBezTo>
                <a:cubicBezTo>
                  <a:pt x="349037" y="665742"/>
                  <a:pt x="357134" y="650553"/>
                  <a:pt x="425003" y="605307"/>
                </a:cubicBezTo>
                <a:cubicBezTo>
                  <a:pt x="462991" y="579981"/>
                  <a:pt x="471290" y="578097"/>
                  <a:pt x="502277" y="540913"/>
                </a:cubicBezTo>
                <a:cubicBezTo>
                  <a:pt x="536290" y="500097"/>
                  <a:pt x="535075" y="481154"/>
                  <a:pt x="553792" y="425003"/>
                </a:cubicBezTo>
                <a:lnTo>
                  <a:pt x="566671" y="386366"/>
                </a:lnTo>
                <a:cubicBezTo>
                  <a:pt x="562378" y="347729"/>
                  <a:pt x="559703" y="308878"/>
                  <a:pt x="553792" y="270456"/>
                </a:cubicBezTo>
                <a:cubicBezTo>
                  <a:pt x="551101" y="252962"/>
                  <a:pt x="545776" y="235960"/>
                  <a:pt x="540913" y="218941"/>
                </a:cubicBezTo>
                <a:cubicBezTo>
                  <a:pt x="527957" y="173595"/>
                  <a:pt x="513417" y="139929"/>
                  <a:pt x="476519" y="103031"/>
                </a:cubicBezTo>
                <a:cubicBezTo>
                  <a:pt x="463640" y="90152"/>
                  <a:pt x="453804" y="73239"/>
                  <a:pt x="437882" y="64394"/>
                </a:cubicBezTo>
                <a:cubicBezTo>
                  <a:pt x="414148" y="51208"/>
                  <a:pt x="383200" y="53698"/>
                  <a:pt x="360609" y="38637"/>
                </a:cubicBezTo>
                <a:cubicBezTo>
                  <a:pt x="347730" y="30051"/>
                  <a:pt x="336656" y="17774"/>
                  <a:pt x="321972" y="12879"/>
                </a:cubicBezTo>
                <a:cubicBezTo>
                  <a:pt x="317899" y="11521"/>
                  <a:pt x="321972" y="21465"/>
                  <a:pt x="321972" y="25758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7653330" y="2940945"/>
            <a:ext cx="279373" cy="1226091"/>
          </a:xfrm>
          <a:prstGeom prst="rightBrace">
            <a:avLst>
              <a:gd name="adj1" fmla="val 32129"/>
              <a:gd name="adj2" fmla="val 50000"/>
            </a:avLst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67600" y="3669268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669268"/>
                <a:ext cx="599844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81163" y="3755093"/>
                <a:ext cx="870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163" y="3755093"/>
                <a:ext cx="870816" cy="46166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>
          <a:xfrm rot="5400000">
            <a:off x="6183226" y="3111164"/>
            <a:ext cx="243296" cy="1154377"/>
          </a:xfrm>
          <a:prstGeom prst="rightBrace">
            <a:avLst>
              <a:gd name="adj1" fmla="val 32129"/>
              <a:gd name="adj2" fmla="val 50000"/>
            </a:avLst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35870" y="3175425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502624" y="2796974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667000" y="4064819"/>
                <a:ext cx="4108363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64819"/>
                <a:ext cx="4108363" cy="650114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02539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6" presetClass="emph" presetSubtype="0" repeatCount="4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25" fill="hold"/>
                                        <p:tgtEl>
                                          <p:spTgt spid="9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repeatCount="4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25" fill="hold"/>
                                        <p:tgtEl>
                                          <p:spTgt spid="95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0" grpId="0" animBg="1"/>
      <p:bldP spid="20" grpId="1" animBg="1"/>
      <p:bldP spid="21" grpId="0" animBg="1"/>
      <p:bldP spid="21" grpId="1" animBg="1"/>
      <p:bldP spid="18" grpId="0" animBg="1"/>
      <p:bldP spid="18" grpId="1" animBg="1"/>
      <p:bldP spid="17" grpId="0" animBg="1"/>
      <p:bldP spid="17" grpId="1" animBg="1"/>
      <p:bldP spid="4" grpId="0"/>
      <p:bldP spid="77" grpId="0"/>
      <p:bldP spid="5" grpId="0"/>
      <p:bldP spid="6" grpId="0"/>
      <p:bldP spid="80" grpId="0"/>
      <p:bldP spid="81" grpId="0"/>
      <p:bldP spid="19" grpId="0" animBg="1"/>
      <p:bldP spid="22" grpId="0" animBg="1"/>
      <p:bldP spid="23" grpId="0" animBg="1"/>
      <p:bldP spid="24" grpId="0" animBg="1"/>
      <p:bldP spid="26" grpId="0"/>
      <p:bldP spid="27" grpId="0"/>
      <p:bldP spid="93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876541" y="1648496"/>
            <a:ext cx="4803820" cy="1674253"/>
          </a:xfrm>
          <a:custGeom>
            <a:avLst/>
            <a:gdLst>
              <a:gd name="connsiteX0" fmla="*/ 450760 w 4803820"/>
              <a:gd name="connsiteY0" fmla="*/ 103031 h 1674253"/>
              <a:gd name="connsiteX1" fmla="*/ 412124 w 4803820"/>
              <a:gd name="connsiteY1" fmla="*/ 231819 h 1674253"/>
              <a:gd name="connsiteX2" fmla="*/ 231820 w 4803820"/>
              <a:gd name="connsiteY2" fmla="*/ 296214 h 1674253"/>
              <a:gd name="connsiteX3" fmla="*/ 115910 w 4803820"/>
              <a:gd name="connsiteY3" fmla="*/ 373487 h 1674253"/>
              <a:gd name="connsiteX4" fmla="*/ 90152 w 4803820"/>
              <a:gd name="connsiteY4" fmla="*/ 515155 h 1674253"/>
              <a:gd name="connsiteX5" fmla="*/ 90152 w 4803820"/>
              <a:gd name="connsiteY5" fmla="*/ 734096 h 1674253"/>
              <a:gd name="connsiteX6" fmla="*/ 283335 w 4803820"/>
              <a:gd name="connsiteY6" fmla="*/ 772732 h 1674253"/>
              <a:gd name="connsiteX7" fmla="*/ 746974 w 4803820"/>
              <a:gd name="connsiteY7" fmla="*/ 772732 h 1674253"/>
              <a:gd name="connsiteX8" fmla="*/ 746974 w 4803820"/>
              <a:gd name="connsiteY8" fmla="*/ 772732 h 1674253"/>
              <a:gd name="connsiteX9" fmla="*/ 334851 w 4803820"/>
              <a:gd name="connsiteY9" fmla="*/ 927279 h 1674253"/>
              <a:gd name="connsiteX10" fmla="*/ 12879 w 4803820"/>
              <a:gd name="connsiteY10" fmla="*/ 953036 h 1674253"/>
              <a:gd name="connsiteX11" fmla="*/ 0 w 4803820"/>
              <a:gd name="connsiteY11" fmla="*/ 1146219 h 1674253"/>
              <a:gd name="connsiteX12" fmla="*/ 51515 w 4803820"/>
              <a:gd name="connsiteY12" fmla="*/ 1468191 h 1674253"/>
              <a:gd name="connsiteX13" fmla="*/ 1983346 w 4803820"/>
              <a:gd name="connsiteY13" fmla="*/ 1674253 h 1674253"/>
              <a:gd name="connsiteX14" fmla="*/ 3232597 w 4803820"/>
              <a:gd name="connsiteY14" fmla="*/ 1674253 h 1674253"/>
              <a:gd name="connsiteX15" fmla="*/ 4031087 w 4803820"/>
              <a:gd name="connsiteY15" fmla="*/ 1403797 h 1674253"/>
              <a:gd name="connsiteX16" fmla="*/ 4803820 w 4803820"/>
              <a:gd name="connsiteY16" fmla="*/ 1313645 h 1674253"/>
              <a:gd name="connsiteX17" fmla="*/ 4636394 w 4803820"/>
              <a:gd name="connsiteY17" fmla="*/ 953036 h 1674253"/>
              <a:gd name="connsiteX18" fmla="*/ 3090929 w 4803820"/>
              <a:gd name="connsiteY18" fmla="*/ 837127 h 1674253"/>
              <a:gd name="connsiteX19" fmla="*/ 1249251 w 4803820"/>
              <a:gd name="connsiteY19" fmla="*/ 927279 h 1674253"/>
              <a:gd name="connsiteX20" fmla="*/ 965915 w 4803820"/>
              <a:gd name="connsiteY20" fmla="*/ 811369 h 1674253"/>
              <a:gd name="connsiteX21" fmla="*/ 1262129 w 4803820"/>
              <a:gd name="connsiteY21" fmla="*/ 734096 h 1674253"/>
              <a:gd name="connsiteX22" fmla="*/ 1223493 w 4803820"/>
              <a:gd name="connsiteY22" fmla="*/ 489397 h 1674253"/>
              <a:gd name="connsiteX23" fmla="*/ 1223493 w 4803820"/>
              <a:gd name="connsiteY23" fmla="*/ 347729 h 1674253"/>
              <a:gd name="connsiteX24" fmla="*/ 901521 w 4803820"/>
              <a:gd name="connsiteY24" fmla="*/ 231819 h 1674253"/>
              <a:gd name="connsiteX25" fmla="*/ 837127 w 4803820"/>
              <a:gd name="connsiteY25" fmla="*/ 0 h 1674253"/>
              <a:gd name="connsiteX26" fmla="*/ 450760 w 4803820"/>
              <a:gd name="connsiteY26" fmla="*/ 103031 h 16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03820" h="1674253">
                <a:moveTo>
                  <a:pt x="450760" y="103031"/>
                </a:moveTo>
                <a:lnTo>
                  <a:pt x="412124" y="231819"/>
                </a:lnTo>
                <a:lnTo>
                  <a:pt x="231820" y="296214"/>
                </a:lnTo>
                <a:lnTo>
                  <a:pt x="115910" y="373487"/>
                </a:lnTo>
                <a:lnTo>
                  <a:pt x="90152" y="515155"/>
                </a:lnTo>
                <a:lnTo>
                  <a:pt x="90152" y="734096"/>
                </a:lnTo>
                <a:lnTo>
                  <a:pt x="283335" y="772732"/>
                </a:lnTo>
                <a:lnTo>
                  <a:pt x="746974" y="772732"/>
                </a:lnTo>
                <a:lnTo>
                  <a:pt x="746974" y="772732"/>
                </a:lnTo>
                <a:lnTo>
                  <a:pt x="334851" y="927279"/>
                </a:lnTo>
                <a:lnTo>
                  <a:pt x="12879" y="953036"/>
                </a:lnTo>
                <a:lnTo>
                  <a:pt x="0" y="1146219"/>
                </a:lnTo>
                <a:lnTo>
                  <a:pt x="51515" y="1468191"/>
                </a:lnTo>
                <a:lnTo>
                  <a:pt x="1983346" y="1674253"/>
                </a:lnTo>
                <a:lnTo>
                  <a:pt x="3232597" y="1674253"/>
                </a:lnTo>
                <a:lnTo>
                  <a:pt x="4031087" y="1403797"/>
                </a:lnTo>
                <a:lnTo>
                  <a:pt x="4803820" y="1313645"/>
                </a:lnTo>
                <a:lnTo>
                  <a:pt x="4636394" y="953036"/>
                </a:lnTo>
                <a:lnTo>
                  <a:pt x="3090929" y="837127"/>
                </a:lnTo>
                <a:lnTo>
                  <a:pt x="1249251" y="927279"/>
                </a:lnTo>
                <a:lnTo>
                  <a:pt x="965915" y="811369"/>
                </a:lnTo>
                <a:lnTo>
                  <a:pt x="1262129" y="734096"/>
                </a:lnTo>
                <a:lnTo>
                  <a:pt x="1223493" y="489397"/>
                </a:lnTo>
                <a:lnTo>
                  <a:pt x="1223493" y="347729"/>
                </a:lnTo>
                <a:lnTo>
                  <a:pt x="901521" y="231819"/>
                </a:lnTo>
                <a:lnTo>
                  <a:pt x="837127" y="0"/>
                </a:lnTo>
                <a:lnTo>
                  <a:pt x="450760" y="103031"/>
                </a:lnTo>
                <a:close/>
              </a:path>
            </a:pathLst>
          </a:custGeom>
          <a:gradFill>
            <a:gsLst>
              <a:gs pos="0">
                <a:schemeClr val="bg2">
                  <a:lumMod val="40000"/>
                  <a:lumOff val="60000"/>
                  <a:alpha val="20000"/>
                </a:schemeClr>
              </a:gs>
              <a:gs pos="100000">
                <a:schemeClr val="bg2">
                  <a:lumMod val="60000"/>
                  <a:lumOff val="40000"/>
                  <a:alpha val="20000"/>
                </a:schemeClr>
              </a:gs>
            </a:gsLst>
            <a:lin ang="10800000" scaled="1"/>
          </a:gradFill>
          <a:ln>
            <a:solidFill>
              <a:schemeClr val="bg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0676" y="1031335"/>
            <a:ext cx="2235724" cy="44976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8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0" y="4850457"/>
            <a:ext cx="1026960" cy="960027"/>
            <a:chOff x="228600" y="4850457"/>
            <a:chExt cx="1026960" cy="960027"/>
          </a:xfrm>
        </p:grpSpPr>
        <p:graphicFrame>
          <p:nvGraphicFramePr>
            <p:cNvPr id="144" name="Chart 143"/>
            <p:cNvGraphicFramePr/>
            <p:nvPr>
              <p:extLst>
                <p:ext uri="{D42A27DB-BD31-4B8C-83A1-F6EECF244321}">
                  <p14:modId xmlns:p14="http://schemas.microsoft.com/office/powerpoint/2010/main" val="1800182194"/>
                </p:ext>
              </p:extLst>
            </p:nvPr>
          </p:nvGraphicFramePr>
          <p:xfrm>
            <a:off x="228600" y="4850457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6" name="TextBox 145"/>
            <p:cNvSpPr txBox="1"/>
            <p:nvPr/>
          </p:nvSpPr>
          <p:spPr>
            <a:xfrm>
              <a:off x="570243" y="5300656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668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56" name="Chart 155"/>
            <p:cNvGraphicFramePr/>
            <p:nvPr>
              <p:extLst>
                <p:ext uri="{D42A27DB-BD31-4B8C-83A1-F6EECF244321}">
                  <p14:modId xmlns:p14="http://schemas.microsoft.com/office/powerpoint/2010/main" val="2634238466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8" name="TextBox 157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Poisson limit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30440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70342592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8402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132738815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39451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3" name="Chart 112"/>
            <p:cNvGraphicFramePr/>
            <p:nvPr>
              <p:extLst>
                <p:ext uri="{D42A27DB-BD31-4B8C-83A1-F6EECF244321}">
                  <p14:modId xmlns:p14="http://schemas.microsoft.com/office/powerpoint/2010/main" val="3263467207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668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9529680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050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1" name="Chart 120"/>
            <p:cNvGraphicFramePr/>
            <p:nvPr>
              <p:extLst>
                <p:ext uri="{D42A27DB-BD31-4B8C-83A1-F6EECF244321}">
                  <p14:modId xmlns:p14="http://schemas.microsoft.com/office/powerpoint/2010/main" val="410656154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2" name="TextBox 121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801542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129300798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" y="812789"/>
            <a:ext cx="1026960" cy="960027"/>
            <a:chOff x="4152900" y="2620093"/>
            <a:chExt cx="1026960" cy="960027"/>
          </a:xfrm>
        </p:grpSpPr>
        <p:graphicFrame>
          <p:nvGraphicFramePr>
            <p:cNvPr id="129" name="Chart 128"/>
            <p:cNvGraphicFramePr/>
            <p:nvPr>
              <p:extLst>
                <p:ext uri="{D42A27DB-BD31-4B8C-83A1-F6EECF244321}">
                  <p14:modId xmlns:p14="http://schemas.microsoft.com/office/powerpoint/2010/main" val="203811325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30" name="TextBox 12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156" y="662003"/>
                <a:ext cx="92929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039831"/>
                <a:ext cx="11916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872" y="1371600"/>
                <a:ext cx="1416798" cy="62658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6757664" y="4648200"/>
            <a:ext cx="328936" cy="369332"/>
          </a:xfrm>
          <a:prstGeom prst="rect">
            <a:avLst/>
          </a:prstGeom>
          <a:noFill/>
          <a:effectLst>
            <a:outerShdw blurRad="76200" dist="25400" dir="27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" name="Freeform 1"/>
          <p:cNvSpPr/>
          <p:nvPr/>
        </p:nvSpPr>
        <p:spPr>
          <a:xfrm>
            <a:off x="6595762" y="4705874"/>
            <a:ext cx="238446" cy="258712"/>
          </a:xfrm>
          <a:custGeom>
            <a:avLst/>
            <a:gdLst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62064 h 223571"/>
              <a:gd name="connsiteX6" fmla="*/ 84985 w 244902"/>
              <a:gd name="connsiteY6" fmla="*/ 223571 h 223571"/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29260 h 223571"/>
              <a:gd name="connsiteX6" fmla="*/ 84985 w 244902"/>
              <a:gd name="connsiteY6" fmla="*/ 223571 h 223571"/>
              <a:gd name="connsiteX0" fmla="*/ 244902 w 244902"/>
              <a:gd name="connsiteY0" fmla="*/ 104658 h 223571"/>
              <a:gd name="connsiteX1" fmla="*/ 171094 w 244902"/>
              <a:gd name="connsiteY1" fmla="*/ 137462 h 223571"/>
              <a:gd name="connsiteX2" fmla="*/ 93186 w 244902"/>
              <a:gd name="connsiteY2" fmla="*/ 6247 h 223571"/>
              <a:gd name="connsiteX3" fmla="*/ 7076 w 244902"/>
              <a:gd name="connsiteY3" fmla="*/ 30850 h 223571"/>
              <a:gd name="connsiteX4" fmla="*/ 15277 w 244902"/>
              <a:gd name="connsiteY4" fmla="*/ 116959 h 223571"/>
              <a:gd name="connsiteX5" fmla="*/ 97286 w 244902"/>
              <a:gd name="connsiteY5" fmla="*/ 129260 h 223571"/>
              <a:gd name="connsiteX6" fmla="*/ 84985 w 244902"/>
              <a:gd name="connsiteY6" fmla="*/ 223571 h 223571"/>
              <a:gd name="connsiteX0" fmla="*/ 244215 w 244215"/>
              <a:gd name="connsiteY0" fmla="*/ 104658 h 223571"/>
              <a:gd name="connsiteX1" fmla="*/ 170407 w 244215"/>
              <a:gd name="connsiteY1" fmla="*/ 137462 h 223571"/>
              <a:gd name="connsiteX2" fmla="*/ 92499 w 244215"/>
              <a:gd name="connsiteY2" fmla="*/ 6247 h 223571"/>
              <a:gd name="connsiteX3" fmla="*/ 6389 w 244215"/>
              <a:gd name="connsiteY3" fmla="*/ 30850 h 223571"/>
              <a:gd name="connsiteX4" fmla="*/ 14590 w 244215"/>
              <a:gd name="connsiteY4" fmla="*/ 116959 h 223571"/>
              <a:gd name="connsiteX5" fmla="*/ 80197 w 244215"/>
              <a:gd name="connsiteY5" fmla="*/ 96457 h 223571"/>
              <a:gd name="connsiteX6" fmla="*/ 84298 w 244215"/>
              <a:gd name="connsiteY6" fmla="*/ 223571 h 223571"/>
              <a:gd name="connsiteX0" fmla="*/ 237876 w 237876"/>
              <a:gd name="connsiteY0" fmla="*/ 104212 h 223125"/>
              <a:gd name="connsiteX1" fmla="*/ 164068 w 237876"/>
              <a:gd name="connsiteY1" fmla="*/ 137016 h 223125"/>
              <a:gd name="connsiteX2" fmla="*/ 86160 w 237876"/>
              <a:gd name="connsiteY2" fmla="*/ 5801 h 223125"/>
              <a:gd name="connsiteX3" fmla="*/ 50 w 237876"/>
              <a:gd name="connsiteY3" fmla="*/ 30404 h 223125"/>
              <a:gd name="connsiteX4" fmla="*/ 73858 w 237876"/>
              <a:gd name="connsiteY4" fmla="*/ 96011 h 223125"/>
              <a:gd name="connsiteX5" fmla="*/ 77959 w 237876"/>
              <a:gd name="connsiteY5" fmla="*/ 223125 h 223125"/>
              <a:gd name="connsiteX0" fmla="*/ 242848 w 242848"/>
              <a:gd name="connsiteY0" fmla="*/ 116871 h 235784"/>
              <a:gd name="connsiteX1" fmla="*/ 169040 w 242848"/>
              <a:gd name="connsiteY1" fmla="*/ 149675 h 235784"/>
              <a:gd name="connsiteX2" fmla="*/ 91132 w 242848"/>
              <a:gd name="connsiteY2" fmla="*/ 18460 h 235784"/>
              <a:gd name="connsiteX3" fmla="*/ 5022 w 242848"/>
              <a:gd name="connsiteY3" fmla="*/ 43063 h 235784"/>
              <a:gd name="connsiteX4" fmla="*/ 78830 w 242848"/>
              <a:gd name="connsiteY4" fmla="*/ 108670 h 235784"/>
              <a:gd name="connsiteX5" fmla="*/ 82931 w 242848"/>
              <a:gd name="connsiteY5" fmla="*/ 235784 h 235784"/>
              <a:gd name="connsiteX0" fmla="*/ 238310 w 238310"/>
              <a:gd name="connsiteY0" fmla="*/ 134713 h 253626"/>
              <a:gd name="connsiteX1" fmla="*/ 164502 w 238310"/>
              <a:gd name="connsiteY1" fmla="*/ 167517 h 253626"/>
              <a:gd name="connsiteX2" fmla="*/ 115297 w 238310"/>
              <a:gd name="connsiteY2" fmla="*/ 3498 h 253626"/>
              <a:gd name="connsiteX3" fmla="*/ 484 w 238310"/>
              <a:gd name="connsiteY3" fmla="*/ 60905 h 253626"/>
              <a:gd name="connsiteX4" fmla="*/ 74292 w 238310"/>
              <a:gd name="connsiteY4" fmla="*/ 126512 h 253626"/>
              <a:gd name="connsiteX5" fmla="*/ 78393 w 238310"/>
              <a:gd name="connsiteY5" fmla="*/ 253626 h 253626"/>
              <a:gd name="connsiteX0" fmla="*/ 238310 w 238310"/>
              <a:gd name="connsiteY0" fmla="*/ 143491 h 262404"/>
              <a:gd name="connsiteX1" fmla="*/ 164502 w 238310"/>
              <a:gd name="connsiteY1" fmla="*/ 176295 h 262404"/>
              <a:gd name="connsiteX2" fmla="*/ 115297 w 238310"/>
              <a:gd name="connsiteY2" fmla="*/ 12276 h 262404"/>
              <a:gd name="connsiteX3" fmla="*/ 484 w 238310"/>
              <a:gd name="connsiteY3" fmla="*/ 69683 h 262404"/>
              <a:gd name="connsiteX4" fmla="*/ 74292 w 238310"/>
              <a:gd name="connsiteY4" fmla="*/ 135290 h 262404"/>
              <a:gd name="connsiteX5" fmla="*/ 78393 w 238310"/>
              <a:gd name="connsiteY5" fmla="*/ 262404 h 262404"/>
              <a:gd name="connsiteX0" fmla="*/ 238310 w 238310"/>
              <a:gd name="connsiteY0" fmla="*/ 143491 h 262404"/>
              <a:gd name="connsiteX1" fmla="*/ 164502 w 238310"/>
              <a:gd name="connsiteY1" fmla="*/ 176295 h 262404"/>
              <a:gd name="connsiteX2" fmla="*/ 115297 w 238310"/>
              <a:gd name="connsiteY2" fmla="*/ 12276 h 262404"/>
              <a:gd name="connsiteX3" fmla="*/ 484 w 238310"/>
              <a:gd name="connsiteY3" fmla="*/ 69683 h 262404"/>
              <a:gd name="connsiteX4" fmla="*/ 74292 w 238310"/>
              <a:gd name="connsiteY4" fmla="*/ 135290 h 262404"/>
              <a:gd name="connsiteX5" fmla="*/ 78393 w 238310"/>
              <a:gd name="connsiteY5" fmla="*/ 262404 h 262404"/>
              <a:gd name="connsiteX0" fmla="*/ 238310 w 238310"/>
              <a:gd name="connsiteY0" fmla="*/ 153428 h 272341"/>
              <a:gd name="connsiteX1" fmla="*/ 164502 w 238310"/>
              <a:gd name="connsiteY1" fmla="*/ 186232 h 272341"/>
              <a:gd name="connsiteX2" fmla="*/ 115297 w 238310"/>
              <a:gd name="connsiteY2" fmla="*/ 22213 h 272341"/>
              <a:gd name="connsiteX3" fmla="*/ 484 w 238310"/>
              <a:gd name="connsiteY3" fmla="*/ 79620 h 272341"/>
              <a:gd name="connsiteX4" fmla="*/ 74292 w 238310"/>
              <a:gd name="connsiteY4" fmla="*/ 145227 h 272341"/>
              <a:gd name="connsiteX5" fmla="*/ 78393 w 238310"/>
              <a:gd name="connsiteY5" fmla="*/ 272341 h 272341"/>
              <a:gd name="connsiteX0" fmla="*/ 238310 w 238310"/>
              <a:gd name="connsiteY0" fmla="*/ 139799 h 258712"/>
              <a:gd name="connsiteX1" fmla="*/ 168602 w 238310"/>
              <a:gd name="connsiteY1" fmla="*/ 135699 h 258712"/>
              <a:gd name="connsiteX2" fmla="*/ 115297 w 238310"/>
              <a:gd name="connsiteY2" fmla="*/ 8584 h 258712"/>
              <a:gd name="connsiteX3" fmla="*/ 484 w 238310"/>
              <a:gd name="connsiteY3" fmla="*/ 65991 h 258712"/>
              <a:gd name="connsiteX4" fmla="*/ 74292 w 238310"/>
              <a:gd name="connsiteY4" fmla="*/ 131598 h 258712"/>
              <a:gd name="connsiteX5" fmla="*/ 78393 w 238310"/>
              <a:gd name="connsiteY5" fmla="*/ 258712 h 258712"/>
              <a:gd name="connsiteX0" fmla="*/ 238446 w 238446"/>
              <a:gd name="connsiteY0" fmla="*/ 139799 h 258712"/>
              <a:gd name="connsiteX1" fmla="*/ 168738 w 238446"/>
              <a:gd name="connsiteY1" fmla="*/ 135699 h 258712"/>
              <a:gd name="connsiteX2" fmla="*/ 115433 w 238446"/>
              <a:gd name="connsiteY2" fmla="*/ 8584 h 258712"/>
              <a:gd name="connsiteX3" fmla="*/ 620 w 238446"/>
              <a:gd name="connsiteY3" fmla="*/ 65991 h 258712"/>
              <a:gd name="connsiteX4" fmla="*/ 74428 w 238446"/>
              <a:gd name="connsiteY4" fmla="*/ 131598 h 258712"/>
              <a:gd name="connsiteX5" fmla="*/ 78529 w 238446"/>
              <a:gd name="connsiteY5" fmla="*/ 258712 h 2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46" h="258712">
                <a:moveTo>
                  <a:pt x="238446" y="139799"/>
                </a:moveTo>
                <a:cubicBezTo>
                  <a:pt x="214185" y="164402"/>
                  <a:pt x="189240" y="157568"/>
                  <a:pt x="168738" y="135699"/>
                </a:cubicBezTo>
                <a:cubicBezTo>
                  <a:pt x="148236" y="113830"/>
                  <a:pt x="143453" y="20202"/>
                  <a:pt x="115433" y="8584"/>
                </a:cubicBezTo>
                <a:cubicBezTo>
                  <a:pt x="87413" y="-3034"/>
                  <a:pt x="7454" y="-16018"/>
                  <a:pt x="620" y="65991"/>
                </a:cubicBezTo>
                <a:cubicBezTo>
                  <a:pt x="-6214" y="148000"/>
                  <a:pt x="45041" y="99478"/>
                  <a:pt x="74428" y="131598"/>
                </a:cubicBezTo>
                <a:cubicBezTo>
                  <a:pt x="103815" y="163718"/>
                  <a:pt x="78187" y="204040"/>
                  <a:pt x="78529" y="2587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19050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62" name="Chart 161"/>
            <p:cNvGraphicFramePr/>
            <p:nvPr>
              <p:extLst>
                <p:ext uri="{D42A27DB-BD31-4B8C-83A1-F6EECF244321}">
                  <p14:modId xmlns:p14="http://schemas.microsoft.com/office/powerpoint/2010/main" val="376768414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64" name="TextBox 163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7432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68" name="Chart 167"/>
            <p:cNvGraphicFramePr/>
            <p:nvPr>
              <p:extLst>
                <p:ext uri="{D42A27DB-BD31-4B8C-83A1-F6EECF244321}">
                  <p14:modId xmlns:p14="http://schemas.microsoft.com/office/powerpoint/2010/main" val="22106631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70" name="TextBox 169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5814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74" name="Chart 173"/>
            <p:cNvGraphicFramePr/>
            <p:nvPr>
              <p:extLst>
                <p:ext uri="{D42A27DB-BD31-4B8C-83A1-F6EECF244321}">
                  <p14:modId xmlns:p14="http://schemas.microsoft.com/office/powerpoint/2010/main" val="60071522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176" name="TextBox 175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4196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80" name="Chart 179"/>
            <p:cNvGraphicFramePr/>
            <p:nvPr>
              <p:extLst>
                <p:ext uri="{D42A27DB-BD31-4B8C-83A1-F6EECF244321}">
                  <p14:modId xmlns:p14="http://schemas.microsoft.com/office/powerpoint/2010/main" val="1810986318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82" name="TextBox 181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2578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86" name="Chart 185"/>
            <p:cNvGraphicFramePr/>
            <p:nvPr>
              <p:extLst>
                <p:ext uri="{D42A27DB-BD31-4B8C-83A1-F6EECF244321}">
                  <p14:modId xmlns:p14="http://schemas.microsoft.com/office/powerpoint/2010/main" val="377052632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188" name="TextBox 187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0960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92" name="Chart 191"/>
            <p:cNvGraphicFramePr/>
            <p:nvPr>
              <p:extLst>
                <p:ext uri="{D42A27DB-BD31-4B8C-83A1-F6EECF244321}">
                  <p14:modId xmlns:p14="http://schemas.microsoft.com/office/powerpoint/2010/main" val="130781701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94" name="TextBox 193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23925" y="4699435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 rot="5400000">
            <a:off x="1623648" y="3888961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5443222" y="662003"/>
                <a:ext cx="1368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222" y="662003"/>
                <a:ext cx="136806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6139" y="1334721"/>
            <a:ext cx="46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Probability distribution for getting </a:t>
            </a:r>
            <a:r>
              <a:rPr lang="en-US" i="1" dirty="0" smtClean="0">
                <a:solidFill>
                  <a:srgbClr val="00FFFF"/>
                </a:solidFill>
              </a:rPr>
              <a:t>x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 heads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667000" y="1752600"/>
                <a:ext cx="4108363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52600"/>
                <a:ext cx="4108363" cy="65011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810000" y="2600774"/>
                <a:ext cx="4840701" cy="67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⋯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00774"/>
                <a:ext cx="4840701" cy="67582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7224" y="1752600"/>
            <a:ext cx="1082488" cy="650114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89431" y="3039414"/>
            <a:ext cx="965915" cy="167425"/>
          </a:xfrm>
          <a:custGeom>
            <a:avLst/>
            <a:gdLst>
              <a:gd name="connsiteX0" fmla="*/ 0 w 965915"/>
              <a:gd name="connsiteY0" fmla="*/ 167425 h 167425"/>
              <a:gd name="connsiteX1" fmla="*/ 154546 w 965915"/>
              <a:gd name="connsiteY1" fmla="*/ 115910 h 167425"/>
              <a:gd name="connsiteX2" fmla="*/ 309093 w 965915"/>
              <a:gd name="connsiteY2" fmla="*/ 77273 h 167425"/>
              <a:gd name="connsiteX3" fmla="*/ 450760 w 965915"/>
              <a:gd name="connsiteY3" fmla="*/ 103031 h 167425"/>
              <a:gd name="connsiteX4" fmla="*/ 528033 w 965915"/>
              <a:gd name="connsiteY4" fmla="*/ 90152 h 167425"/>
              <a:gd name="connsiteX5" fmla="*/ 618186 w 965915"/>
              <a:gd name="connsiteY5" fmla="*/ 77273 h 167425"/>
              <a:gd name="connsiteX6" fmla="*/ 721217 w 965915"/>
              <a:gd name="connsiteY6" fmla="*/ 51516 h 167425"/>
              <a:gd name="connsiteX7" fmla="*/ 811369 w 965915"/>
              <a:gd name="connsiteY7" fmla="*/ 38637 h 167425"/>
              <a:gd name="connsiteX8" fmla="*/ 940157 w 965915"/>
              <a:gd name="connsiteY8" fmla="*/ 12879 h 167425"/>
              <a:gd name="connsiteX9" fmla="*/ 965915 w 965915"/>
              <a:gd name="connsiteY9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915" h="167425">
                <a:moveTo>
                  <a:pt x="0" y="167425"/>
                </a:moveTo>
                <a:cubicBezTo>
                  <a:pt x="51515" y="150253"/>
                  <a:pt x="101299" y="126560"/>
                  <a:pt x="154546" y="115910"/>
                </a:cubicBezTo>
                <a:cubicBezTo>
                  <a:pt x="249587" y="96902"/>
                  <a:pt x="197892" y="109045"/>
                  <a:pt x="309093" y="77273"/>
                </a:cubicBezTo>
                <a:cubicBezTo>
                  <a:pt x="330030" y="81460"/>
                  <a:pt x="434282" y="103031"/>
                  <a:pt x="450760" y="103031"/>
                </a:cubicBezTo>
                <a:cubicBezTo>
                  <a:pt x="476873" y="103031"/>
                  <a:pt x="502224" y="94123"/>
                  <a:pt x="528033" y="90152"/>
                </a:cubicBezTo>
                <a:cubicBezTo>
                  <a:pt x="558036" y="85536"/>
                  <a:pt x="588419" y="83226"/>
                  <a:pt x="618186" y="77273"/>
                </a:cubicBezTo>
                <a:cubicBezTo>
                  <a:pt x="652899" y="70331"/>
                  <a:pt x="686172" y="56522"/>
                  <a:pt x="721217" y="51516"/>
                </a:cubicBezTo>
                <a:lnTo>
                  <a:pt x="811369" y="38637"/>
                </a:lnTo>
                <a:cubicBezTo>
                  <a:pt x="846698" y="33202"/>
                  <a:pt x="903574" y="25073"/>
                  <a:pt x="940157" y="12879"/>
                </a:cubicBezTo>
                <a:cubicBezTo>
                  <a:pt x="949264" y="9843"/>
                  <a:pt x="957329" y="4293"/>
                  <a:pt x="965915" y="0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524676" y="2667000"/>
            <a:ext cx="965915" cy="167425"/>
          </a:xfrm>
          <a:custGeom>
            <a:avLst/>
            <a:gdLst>
              <a:gd name="connsiteX0" fmla="*/ 0 w 965915"/>
              <a:gd name="connsiteY0" fmla="*/ 167425 h 167425"/>
              <a:gd name="connsiteX1" fmla="*/ 154546 w 965915"/>
              <a:gd name="connsiteY1" fmla="*/ 115910 h 167425"/>
              <a:gd name="connsiteX2" fmla="*/ 309093 w 965915"/>
              <a:gd name="connsiteY2" fmla="*/ 77273 h 167425"/>
              <a:gd name="connsiteX3" fmla="*/ 450760 w 965915"/>
              <a:gd name="connsiteY3" fmla="*/ 103031 h 167425"/>
              <a:gd name="connsiteX4" fmla="*/ 528033 w 965915"/>
              <a:gd name="connsiteY4" fmla="*/ 90152 h 167425"/>
              <a:gd name="connsiteX5" fmla="*/ 618186 w 965915"/>
              <a:gd name="connsiteY5" fmla="*/ 77273 h 167425"/>
              <a:gd name="connsiteX6" fmla="*/ 721217 w 965915"/>
              <a:gd name="connsiteY6" fmla="*/ 51516 h 167425"/>
              <a:gd name="connsiteX7" fmla="*/ 811369 w 965915"/>
              <a:gd name="connsiteY7" fmla="*/ 38637 h 167425"/>
              <a:gd name="connsiteX8" fmla="*/ 940157 w 965915"/>
              <a:gd name="connsiteY8" fmla="*/ 12879 h 167425"/>
              <a:gd name="connsiteX9" fmla="*/ 965915 w 965915"/>
              <a:gd name="connsiteY9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915" h="167425">
                <a:moveTo>
                  <a:pt x="0" y="167425"/>
                </a:moveTo>
                <a:cubicBezTo>
                  <a:pt x="51515" y="150253"/>
                  <a:pt x="101299" y="126560"/>
                  <a:pt x="154546" y="115910"/>
                </a:cubicBezTo>
                <a:cubicBezTo>
                  <a:pt x="249587" y="96902"/>
                  <a:pt x="197892" y="109045"/>
                  <a:pt x="309093" y="77273"/>
                </a:cubicBezTo>
                <a:cubicBezTo>
                  <a:pt x="330030" y="81460"/>
                  <a:pt x="434282" y="103031"/>
                  <a:pt x="450760" y="103031"/>
                </a:cubicBezTo>
                <a:cubicBezTo>
                  <a:pt x="476873" y="103031"/>
                  <a:pt x="502224" y="94123"/>
                  <a:pt x="528033" y="90152"/>
                </a:cubicBezTo>
                <a:cubicBezTo>
                  <a:pt x="558036" y="85536"/>
                  <a:pt x="588419" y="83226"/>
                  <a:pt x="618186" y="77273"/>
                </a:cubicBezTo>
                <a:cubicBezTo>
                  <a:pt x="652899" y="70331"/>
                  <a:pt x="686172" y="56522"/>
                  <a:pt x="721217" y="51516"/>
                </a:cubicBezTo>
                <a:lnTo>
                  <a:pt x="811369" y="38637"/>
                </a:lnTo>
                <a:cubicBezTo>
                  <a:pt x="846698" y="33202"/>
                  <a:pt x="903574" y="25073"/>
                  <a:pt x="940157" y="12879"/>
                </a:cubicBezTo>
                <a:cubicBezTo>
                  <a:pt x="949264" y="9843"/>
                  <a:pt x="957329" y="4293"/>
                  <a:pt x="965915" y="0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819400" y="3505200"/>
                <a:ext cx="5784761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⋯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200"/>
                <a:ext cx="5784761" cy="62985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3786389" y="3579964"/>
            <a:ext cx="3464417" cy="193546"/>
          </a:xfrm>
          <a:custGeom>
            <a:avLst/>
            <a:gdLst>
              <a:gd name="connsiteX0" fmla="*/ 0 w 3464417"/>
              <a:gd name="connsiteY0" fmla="*/ 193546 h 193546"/>
              <a:gd name="connsiteX1" fmla="*/ 128788 w 3464417"/>
              <a:gd name="connsiteY1" fmla="*/ 129151 h 193546"/>
              <a:gd name="connsiteX2" fmla="*/ 218941 w 3464417"/>
              <a:gd name="connsiteY2" fmla="*/ 103394 h 193546"/>
              <a:gd name="connsiteX3" fmla="*/ 257577 w 3464417"/>
              <a:gd name="connsiteY3" fmla="*/ 90515 h 193546"/>
              <a:gd name="connsiteX4" fmla="*/ 347729 w 3464417"/>
              <a:gd name="connsiteY4" fmla="*/ 64757 h 193546"/>
              <a:gd name="connsiteX5" fmla="*/ 425003 w 3464417"/>
              <a:gd name="connsiteY5" fmla="*/ 38999 h 193546"/>
              <a:gd name="connsiteX6" fmla="*/ 605307 w 3464417"/>
              <a:gd name="connsiteY6" fmla="*/ 64757 h 193546"/>
              <a:gd name="connsiteX7" fmla="*/ 643943 w 3464417"/>
              <a:gd name="connsiteY7" fmla="*/ 90515 h 193546"/>
              <a:gd name="connsiteX8" fmla="*/ 708338 w 3464417"/>
              <a:gd name="connsiteY8" fmla="*/ 154909 h 193546"/>
              <a:gd name="connsiteX9" fmla="*/ 785611 w 3464417"/>
              <a:gd name="connsiteY9" fmla="*/ 180667 h 193546"/>
              <a:gd name="connsiteX10" fmla="*/ 850005 w 3464417"/>
              <a:gd name="connsiteY10" fmla="*/ 167788 h 193546"/>
              <a:gd name="connsiteX11" fmla="*/ 927279 w 3464417"/>
              <a:gd name="connsiteY11" fmla="*/ 142030 h 193546"/>
              <a:gd name="connsiteX12" fmla="*/ 1017431 w 3464417"/>
              <a:gd name="connsiteY12" fmla="*/ 116273 h 193546"/>
              <a:gd name="connsiteX13" fmla="*/ 1068946 w 3464417"/>
              <a:gd name="connsiteY13" fmla="*/ 103394 h 193546"/>
              <a:gd name="connsiteX14" fmla="*/ 1107583 w 3464417"/>
              <a:gd name="connsiteY14" fmla="*/ 90515 h 193546"/>
              <a:gd name="connsiteX15" fmla="*/ 1210614 w 3464417"/>
              <a:gd name="connsiteY15" fmla="*/ 64757 h 193546"/>
              <a:gd name="connsiteX16" fmla="*/ 1262129 w 3464417"/>
              <a:gd name="connsiteY16" fmla="*/ 51878 h 193546"/>
              <a:gd name="connsiteX17" fmla="*/ 1326524 w 3464417"/>
              <a:gd name="connsiteY17" fmla="*/ 38999 h 193546"/>
              <a:gd name="connsiteX18" fmla="*/ 1468191 w 3464417"/>
              <a:gd name="connsiteY18" fmla="*/ 64757 h 193546"/>
              <a:gd name="connsiteX19" fmla="*/ 1545465 w 3464417"/>
              <a:gd name="connsiteY19" fmla="*/ 129151 h 193546"/>
              <a:gd name="connsiteX20" fmla="*/ 1622738 w 3464417"/>
              <a:gd name="connsiteY20" fmla="*/ 167788 h 193546"/>
              <a:gd name="connsiteX21" fmla="*/ 1790163 w 3464417"/>
              <a:gd name="connsiteY21" fmla="*/ 129151 h 193546"/>
              <a:gd name="connsiteX22" fmla="*/ 1828800 w 3464417"/>
              <a:gd name="connsiteY22" fmla="*/ 116273 h 193546"/>
              <a:gd name="connsiteX23" fmla="*/ 1906073 w 3464417"/>
              <a:gd name="connsiteY23" fmla="*/ 64757 h 193546"/>
              <a:gd name="connsiteX24" fmla="*/ 1944710 w 3464417"/>
              <a:gd name="connsiteY24" fmla="*/ 38999 h 193546"/>
              <a:gd name="connsiteX25" fmla="*/ 2021983 w 3464417"/>
              <a:gd name="connsiteY25" fmla="*/ 13242 h 193546"/>
              <a:gd name="connsiteX26" fmla="*/ 2137893 w 3464417"/>
              <a:gd name="connsiteY26" fmla="*/ 38999 h 193546"/>
              <a:gd name="connsiteX27" fmla="*/ 2215166 w 3464417"/>
              <a:gd name="connsiteY27" fmla="*/ 64757 h 193546"/>
              <a:gd name="connsiteX28" fmla="*/ 2253803 w 3464417"/>
              <a:gd name="connsiteY28" fmla="*/ 90515 h 193546"/>
              <a:gd name="connsiteX29" fmla="*/ 2292439 w 3464417"/>
              <a:gd name="connsiteY29" fmla="*/ 103394 h 193546"/>
              <a:gd name="connsiteX30" fmla="*/ 2331076 w 3464417"/>
              <a:gd name="connsiteY30" fmla="*/ 129151 h 193546"/>
              <a:gd name="connsiteX31" fmla="*/ 2408349 w 3464417"/>
              <a:gd name="connsiteY31" fmla="*/ 154909 h 193546"/>
              <a:gd name="connsiteX32" fmla="*/ 2446986 w 3464417"/>
              <a:gd name="connsiteY32" fmla="*/ 167788 h 193546"/>
              <a:gd name="connsiteX33" fmla="*/ 2550017 w 3464417"/>
              <a:gd name="connsiteY33" fmla="*/ 142030 h 193546"/>
              <a:gd name="connsiteX34" fmla="*/ 2627290 w 3464417"/>
              <a:gd name="connsiteY34" fmla="*/ 116273 h 193546"/>
              <a:gd name="connsiteX35" fmla="*/ 2691684 w 3464417"/>
              <a:gd name="connsiteY35" fmla="*/ 51878 h 193546"/>
              <a:gd name="connsiteX36" fmla="*/ 2781836 w 3464417"/>
              <a:gd name="connsiteY36" fmla="*/ 13242 h 193546"/>
              <a:gd name="connsiteX37" fmla="*/ 2936383 w 3464417"/>
              <a:gd name="connsiteY37" fmla="*/ 38999 h 193546"/>
              <a:gd name="connsiteX38" fmla="*/ 2975019 w 3464417"/>
              <a:gd name="connsiteY38" fmla="*/ 64757 h 193546"/>
              <a:gd name="connsiteX39" fmla="*/ 3052293 w 3464417"/>
              <a:gd name="connsiteY39" fmla="*/ 90515 h 193546"/>
              <a:gd name="connsiteX40" fmla="*/ 3090929 w 3464417"/>
              <a:gd name="connsiteY40" fmla="*/ 103394 h 193546"/>
              <a:gd name="connsiteX41" fmla="*/ 3129566 w 3464417"/>
              <a:gd name="connsiteY41" fmla="*/ 116273 h 193546"/>
              <a:gd name="connsiteX42" fmla="*/ 3245476 w 3464417"/>
              <a:gd name="connsiteY42" fmla="*/ 90515 h 193546"/>
              <a:gd name="connsiteX43" fmla="*/ 3284112 w 3464417"/>
              <a:gd name="connsiteY43" fmla="*/ 64757 h 193546"/>
              <a:gd name="connsiteX44" fmla="*/ 3348507 w 3464417"/>
              <a:gd name="connsiteY44" fmla="*/ 363 h 193546"/>
              <a:gd name="connsiteX45" fmla="*/ 3400022 w 3464417"/>
              <a:gd name="connsiteY45" fmla="*/ 13242 h 193546"/>
              <a:gd name="connsiteX46" fmla="*/ 3464417 w 3464417"/>
              <a:gd name="connsiteY46" fmla="*/ 51878 h 19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64417" h="193546">
                <a:moveTo>
                  <a:pt x="0" y="193546"/>
                </a:moveTo>
                <a:cubicBezTo>
                  <a:pt x="42929" y="172081"/>
                  <a:pt x="84407" y="147426"/>
                  <a:pt x="128788" y="129151"/>
                </a:cubicBezTo>
                <a:cubicBezTo>
                  <a:pt x="157687" y="117251"/>
                  <a:pt x="189006" y="112374"/>
                  <a:pt x="218941" y="103394"/>
                </a:cubicBezTo>
                <a:cubicBezTo>
                  <a:pt x="231944" y="99493"/>
                  <a:pt x="244574" y="94416"/>
                  <a:pt x="257577" y="90515"/>
                </a:cubicBezTo>
                <a:cubicBezTo>
                  <a:pt x="287512" y="81534"/>
                  <a:pt x="317858" y="73948"/>
                  <a:pt x="347729" y="64757"/>
                </a:cubicBezTo>
                <a:cubicBezTo>
                  <a:pt x="373680" y="56772"/>
                  <a:pt x="425003" y="38999"/>
                  <a:pt x="425003" y="38999"/>
                </a:cubicBezTo>
                <a:cubicBezTo>
                  <a:pt x="461195" y="42289"/>
                  <a:pt x="555755" y="39981"/>
                  <a:pt x="605307" y="64757"/>
                </a:cubicBezTo>
                <a:cubicBezTo>
                  <a:pt x="619151" y="71679"/>
                  <a:pt x="631064" y="81929"/>
                  <a:pt x="643943" y="90515"/>
                </a:cubicBezTo>
                <a:cubicBezTo>
                  <a:pt x="667442" y="125762"/>
                  <a:pt x="667668" y="136833"/>
                  <a:pt x="708338" y="154909"/>
                </a:cubicBezTo>
                <a:cubicBezTo>
                  <a:pt x="733149" y="165936"/>
                  <a:pt x="785611" y="180667"/>
                  <a:pt x="785611" y="180667"/>
                </a:cubicBezTo>
                <a:cubicBezTo>
                  <a:pt x="807076" y="176374"/>
                  <a:pt x="828887" y="173548"/>
                  <a:pt x="850005" y="167788"/>
                </a:cubicBezTo>
                <a:cubicBezTo>
                  <a:pt x="876200" y="160644"/>
                  <a:pt x="900938" y="148615"/>
                  <a:pt x="927279" y="142030"/>
                </a:cubicBezTo>
                <a:cubicBezTo>
                  <a:pt x="1088322" y="101768"/>
                  <a:pt x="888098" y="153224"/>
                  <a:pt x="1017431" y="116273"/>
                </a:cubicBezTo>
                <a:cubicBezTo>
                  <a:pt x="1034450" y="111411"/>
                  <a:pt x="1051927" y="108257"/>
                  <a:pt x="1068946" y="103394"/>
                </a:cubicBezTo>
                <a:cubicBezTo>
                  <a:pt x="1081999" y="99664"/>
                  <a:pt x="1094486" y="94087"/>
                  <a:pt x="1107583" y="90515"/>
                </a:cubicBezTo>
                <a:cubicBezTo>
                  <a:pt x="1141736" y="81200"/>
                  <a:pt x="1176270" y="73343"/>
                  <a:pt x="1210614" y="64757"/>
                </a:cubicBezTo>
                <a:cubicBezTo>
                  <a:pt x="1227786" y="60464"/>
                  <a:pt x="1244773" y="55349"/>
                  <a:pt x="1262129" y="51878"/>
                </a:cubicBezTo>
                <a:lnTo>
                  <a:pt x="1326524" y="38999"/>
                </a:lnTo>
                <a:cubicBezTo>
                  <a:pt x="1362042" y="43439"/>
                  <a:pt x="1428484" y="44903"/>
                  <a:pt x="1468191" y="64757"/>
                </a:cubicBezTo>
                <a:cubicBezTo>
                  <a:pt x="1516153" y="88738"/>
                  <a:pt x="1502742" y="93549"/>
                  <a:pt x="1545465" y="129151"/>
                </a:cubicBezTo>
                <a:cubicBezTo>
                  <a:pt x="1578755" y="156892"/>
                  <a:pt x="1584013" y="154880"/>
                  <a:pt x="1622738" y="167788"/>
                </a:cubicBezTo>
                <a:cubicBezTo>
                  <a:pt x="1739774" y="151068"/>
                  <a:pt x="1684086" y="164509"/>
                  <a:pt x="1790163" y="129151"/>
                </a:cubicBezTo>
                <a:lnTo>
                  <a:pt x="1828800" y="116273"/>
                </a:lnTo>
                <a:lnTo>
                  <a:pt x="1906073" y="64757"/>
                </a:lnTo>
                <a:cubicBezTo>
                  <a:pt x="1918952" y="56171"/>
                  <a:pt x="1930026" y="43894"/>
                  <a:pt x="1944710" y="38999"/>
                </a:cubicBezTo>
                <a:lnTo>
                  <a:pt x="2021983" y="13242"/>
                </a:lnTo>
                <a:cubicBezTo>
                  <a:pt x="2058732" y="20592"/>
                  <a:pt x="2101530" y="28090"/>
                  <a:pt x="2137893" y="38999"/>
                </a:cubicBezTo>
                <a:cubicBezTo>
                  <a:pt x="2163899" y="46801"/>
                  <a:pt x="2192575" y="49696"/>
                  <a:pt x="2215166" y="64757"/>
                </a:cubicBezTo>
                <a:cubicBezTo>
                  <a:pt x="2228045" y="73343"/>
                  <a:pt x="2239959" y="83593"/>
                  <a:pt x="2253803" y="90515"/>
                </a:cubicBezTo>
                <a:cubicBezTo>
                  <a:pt x="2265945" y="96586"/>
                  <a:pt x="2280297" y="97323"/>
                  <a:pt x="2292439" y="103394"/>
                </a:cubicBezTo>
                <a:cubicBezTo>
                  <a:pt x="2306283" y="110316"/>
                  <a:pt x="2316932" y="122865"/>
                  <a:pt x="2331076" y="129151"/>
                </a:cubicBezTo>
                <a:cubicBezTo>
                  <a:pt x="2355887" y="140178"/>
                  <a:pt x="2382591" y="146323"/>
                  <a:pt x="2408349" y="154909"/>
                </a:cubicBezTo>
                <a:lnTo>
                  <a:pt x="2446986" y="167788"/>
                </a:lnTo>
                <a:cubicBezTo>
                  <a:pt x="2481330" y="159202"/>
                  <a:pt x="2516433" y="153224"/>
                  <a:pt x="2550017" y="142030"/>
                </a:cubicBezTo>
                <a:lnTo>
                  <a:pt x="2627290" y="116273"/>
                </a:lnTo>
                <a:cubicBezTo>
                  <a:pt x="2730326" y="47580"/>
                  <a:pt x="2605818" y="137743"/>
                  <a:pt x="2691684" y="51878"/>
                </a:cubicBezTo>
                <a:cubicBezTo>
                  <a:pt x="2721330" y="22233"/>
                  <a:pt x="2742428" y="23094"/>
                  <a:pt x="2781836" y="13242"/>
                </a:cubicBezTo>
                <a:cubicBezTo>
                  <a:pt x="2818549" y="17321"/>
                  <a:pt x="2893235" y="17425"/>
                  <a:pt x="2936383" y="38999"/>
                </a:cubicBezTo>
                <a:cubicBezTo>
                  <a:pt x="2950227" y="45921"/>
                  <a:pt x="2960875" y="58471"/>
                  <a:pt x="2975019" y="64757"/>
                </a:cubicBezTo>
                <a:cubicBezTo>
                  <a:pt x="2999830" y="75784"/>
                  <a:pt x="3026535" y="81929"/>
                  <a:pt x="3052293" y="90515"/>
                </a:cubicBezTo>
                <a:lnTo>
                  <a:pt x="3090929" y="103394"/>
                </a:lnTo>
                <a:lnTo>
                  <a:pt x="3129566" y="116273"/>
                </a:lnTo>
                <a:cubicBezTo>
                  <a:pt x="3159243" y="111327"/>
                  <a:pt x="3213772" y="106367"/>
                  <a:pt x="3245476" y="90515"/>
                </a:cubicBezTo>
                <a:cubicBezTo>
                  <a:pt x="3259320" y="83593"/>
                  <a:pt x="3271233" y="73343"/>
                  <a:pt x="3284112" y="64757"/>
                </a:cubicBezTo>
                <a:cubicBezTo>
                  <a:pt x="3298573" y="43067"/>
                  <a:pt x="3316875" y="4882"/>
                  <a:pt x="3348507" y="363"/>
                </a:cubicBezTo>
                <a:cubicBezTo>
                  <a:pt x="3366029" y="-2140"/>
                  <a:pt x="3382850" y="8949"/>
                  <a:pt x="3400022" y="13242"/>
                </a:cubicBezTo>
                <a:cubicBezTo>
                  <a:pt x="3446646" y="44324"/>
                  <a:pt x="3424815" y="32077"/>
                  <a:pt x="3464417" y="51878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366715" y="3888003"/>
            <a:ext cx="334851" cy="181721"/>
          </a:xfrm>
          <a:custGeom>
            <a:avLst/>
            <a:gdLst>
              <a:gd name="connsiteX0" fmla="*/ 0 w 334851"/>
              <a:gd name="connsiteY0" fmla="*/ 181721 h 181721"/>
              <a:gd name="connsiteX1" fmla="*/ 64395 w 334851"/>
              <a:gd name="connsiteY1" fmla="*/ 78690 h 181721"/>
              <a:gd name="connsiteX2" fmla="*/ 128789 w 334851"/>
              <a:gd name="connsiteY2" fmla="*/ 91569 h 181721"/>
              <a:gd name="connsiteX3" fmla="*/ 206062 w 334851"/>
              <a:gd name="connsiteY3" fmla="*/ 143084 h 181721"/>
              <a:gd name="connsiteX4" fmla="*/ 257578 w 334851"/>
              <a:gd name="connsiteY4" fmla="*/ 130205 h 181721"/>
              <a:gd name="connsiteX5" fmla="*/ 309093 w 334851"/>
              <a:gd name="connsiteY5" fmla="*/ 1417 h 181721"/>
              <a:gd name="connsiteX6" fmla="*/ 334851 w 334851"/>
              <a:gd name="connsiteY6" fmla="*/ 1417 h 18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851" h="181721">
                <a:moveTo>
                  <a:pt x="0" y="181721"/>
                </a:moveTo>
                <a:cubicBezTo>
                  <a:pt x="21465" y="147377"/>
                  <a:pt x="31216" y="101915"/>
                  <a:pt x="64395" y="78690"/>
                </a:cubicBezTo>
                <a:cubicBezTo>
                  <a:pt x="82328" y="66137"/>
                  <a:pt x="108861" y="82511"/>
                  <a:pt x="128789" y="91569"/>
                </a:cubicBezTo>
                <a:cubicBezTo>
                  <a:pt x="156971" y="104379"/>
                  <a:pt x="206062" y="143084"/>
                  <a:pt x="206062" y="143084"/>
                </a:cubicBezTo>
                <a:cubicBezTo>
                  <a:pt x="223234" y="138791"/>
                  <a:pt x="248982" y="145678"/>
                  <a:pt x="257578" y="130205"/>
                </a:cubicBezTo>
                <a:cubicBezTo>
                  <a:pt x="309192" y="37301"/>
                  <a:pt x="225195" y="34975"/>
                  <a:pt x="309093" y="1417"/>
                </a:cubicBezTo>
                <a:cubicBezTo>
                  <a:pt x="317065" y="-1772"/>
                  <a:pt x="326265" y="1417"/>
                  <a:pt x="334851" y="1417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2743200" y="4098844"/>
                <a:ext cx="2202618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98844"/>
                <a:ext cx="2202618" cy="625556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679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7" grpId="0"/>
      <p:bldP spid="11" grpId="0" animBg="1"/>
      <p:bldP spid="16" grpId="0" animBg="1"/>
      <p:bldP spid="91" grpId="0" animBg="1"/>
      <p:bldP spid="92" grpId="0"/>
      <p:bldP spid="25" grpId="0" animBg="1"/>
      <p:bldP spid="30" grpId="0" animBg="1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/>
          <p:cNvGrpSpPr/>
          <p:nvPr/>
        </p:nvGrpSpPr>
        <p:grpSpPr>
          <a:xfrm>
            <a:off x="19050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96" name="Chart 195"/>
            <p:cNvGraphicFramePr/>
            <p:nvPr>
              <p:extLst>
                <p:ext uri="{D42A27DB-BD31-4B8C-83A1-F6EECF244321}">
                  <p14:modId xmlns:p14="http://schemas.microsoft.com/office/powerpoint/2010/main" val="2070363839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7" name="TextBox 196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7432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99" name="Chart 198"/>
            <p:cNvGraphicFramePr/>
            <p:nvPr>
              <p:extLst>
                <p:ext uri="{D42A27DB-BD31-4B8C-83A1-F6EECF244321}">
                  <p14:modId xmlns:p14="http://schemas.microsoft.com/office/powerpoint/2010/main" val="51528179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0" name="TextBox 199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81400" y="4831173"/>
            <a:ext cx="1026960" cy="960027"/>
            <a:chOff x="4152900" y="2620093"/>
            <a:chExt cx="1026960" cy="960027"/>
          </a:xfrm>
        </p:grpSpPr>
        <p:graphicFrame>
          <p:nvGraphicFramePr>
            <p:cNvPr id="145" name="Chart 144"/>
            <p:cNvGraphicFramePr/>
            <p:nvPr>
              <p:extLst>
                <p:ext uri="{D42A27DB-BD31-4B8C-83A1-F6EECF244321}">
                  <p14:modId xmlns:p14="http://schemas.microsoft.com/office/powerpoint/2010/main" val="3326401475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6" name="TextBox 145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057400" y="4806996"/>
            <a:ext cx="2438401" cy="11378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87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4210882" y="1905000"/>
            <a:ext cx="894432" cy="3849921"/>
            <a:chOff x="4210882" y="1905000"/>
            <a:chExt cx="894432" cy="3849921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4727570" y="2274332"/>
              <a:ext cx="1164" cy="348058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397428" y="1905000"/>
                  <a:ext cx="7078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428" y="1905000"/>
                  <a:ext cx="70788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/>
            <p:nvPr/>
          </p:nvCxnSpPr>
          <p:spPr>
            <a:xfrm>
              <a:off x="4650607" y="2520117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650607" y="3322114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4650607" y="4128247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650607" y="4934381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210882" y="475865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210882" y="39544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210882" y="315032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210882" y="23461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0.4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28734" y="5754921"/>
            <a:ext cx="4034266" cy="481811"/>
            <a:chOff x="4728734" y="5754921"/>
            <a:chExt cx="4034266" cy="48181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28734" y="5754921"/>
              <a:ext cx="4034266" cy="3938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83185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72901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664272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7548159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8454283" y="5840468"/>
              <a:ext cx="154604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5658189" y="5867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511363" y="586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419564" y="586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326464" y="586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762386" y="5867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30440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47994033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8402" y="1752600"/>
            <a:ext cx="1026960" cy="960027"/>
            <a:chOff x="4152900" y="2620093"/>
            <a:chExt cx="1026960" cy="960027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6105194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80553" y="2921358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39451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3" name="Chart 112"/>
            <p:cNvGraphicFramePr/>
            <p:nvPr>
              <p:extLst>
                <p:ext uri="{D42A27DB-BD31-4B8C-83A1-F6EECF244321}">
                  <p14:modId xmlns:p14="http://schemas.microsoft.com/office/powerpoint/2010/main" val="1712605524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668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3710928877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05000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1" name="Chart 120"/>
            <p:cNvGraphicFramePr/>
            <p:nvPr>
              <p:extLst>
                <p:ext uri="{D42A27DB-BD31-4B8C-83A1-F6EECF244321}">
                  <p14:modId xmlns:p14="http://schemas.microsoft.com/office/powerpoint/2010/main" val="163541308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22" name="TextBox 121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801542" y="2743200"/>
            <a:ext cx="1026960" cy="960027"/>
            <a:chOff x="4152900" y="2620093"/>
            <a:chExt cx="1026960" cy="960027"/>
          </a:xfrm>
        </p:grpSpPr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1436699122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618094" y="2787168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06311" y="301151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" y="812789"/>
            <a:ext cx="1026960" cy="960027"/>
            <a:chOff x="4152900" y="2620093"/>
            <a:chExt cx="1026960" cy="960027"/>
          </a:xfrm>
        </p:grpSpPr>
        <p:graphicFrame>
          <p:nvGraphicFramePr>
            <p:cNvPr id="129" name="Chart 128"/>
            <p:cNvGraphicFramePr/>
            <p:nvPr>
              <p:extLst>
                <p:ext uri="{D42A27DB-BD31-4B8C-83A1-F6EECF244321}">
                  <p14:modId xmlns:p14="http://schemas.microsoft.com/office/powerpoint/2010/main" val="2296025416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30" name="TextBox 129"/>
            <p:cNvSpPr txBox="1"/>
            <p:nvPr/>
          </p:nvSpPr>
          <p:spPr>
            <a:xfrm>
              <a:off x="4666182" y="2919073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7400" y="886331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86331"/>
                <a:ext cx="929293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742130" y="886331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30" y="886331"/>
                <a:ext cx="119160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2103295" y="1295400"/>
                <a:ext cx="1416798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95" y="1295400"/>
                <a:ext cx="1416798" cy="6265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 rot="5400000">
            <a:off x="1623648" y="3888961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. . 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3505200" y="1459468"/>
                <a:ext cx="1368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59468"/>
                <a:ext cx="1368067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257800" y="685800"/>
                <a:ext cx="3587206" cy="115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36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85800"/>
                <a:ext cx="3587206" cy="11588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2400" y="6258580"/>
            <a:ext cx="628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Distribution plot adapted from (http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en.wikipedia.org/wiki/File:Poisson_pmf.svg), licensed by Wikipedia user </a:t>
            </a:r>
            <a:r>
              <a:rPr lang="en-US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Skbkekas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under a CC-BY-3.0 license.  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902740" y="2777247"/>
            <a:ext cx="1094362" cy="2966936"/>
            <a:chOff x="4902740" y="2777247"/>
            <a:chExt cx="1094362" cy="2966936"/>
          </a:xfrm>
        </p:grpSpPr>
        <p:sp>
          <p:nvSpPr>
            <p:cNvPr id="20" name="Freeform 19"/>
            <p:cNvSpPr/>
            <p:nvPr/>
          </p:nvSpPr>
          <p:spPr>
            <a:xfrm>
              <a:off x="5267528" y="4260715"/>
              <a:ext cx="729574" cy="1483468"/>
            </a:xfrm>
            <a:custGeom>
              <a:avLst/>
              <a:gdLst>
                <a:gd name="connsiteX0" fmla="*/ 0 w 729574"/>
                <a:gd name="connsiteY0" fmla="*/ 0 h 1483468"/>
                <a:gd name="connsiteX1" fmla="*/ 184825 w 729574"/>
                <a:gd name="connsiteY1" fmla="*/ 992221 h 1483468"/>
                <a:gd name="connsiteX2" fmla="*/ 359923 w 729574"/>
                <a:gd name="connsiteY2" fmla="*/ 1361872 h 1483468"/>
                <a:gd name="connsiteX3" fmla="*/ 549612 w 729574"/>
                <a:gd name="connsiteY3" fmla="*/ 1464013 h 1483468"/>
                <a:gd name="connsiteX4" fmla="*/ 729574 w 729574"/>
                <a:gd name="connsiteY4" fmla="*/ 1483468 h 14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574" h="1483468">
                  <a:moveTo>
                    <a:pt x="0" y="0"/>
                  </a:moveTo>
                  <a:lnTo>
                    <a:pt x="184825" y="992221"/>
                  </a:lnTo>
                  <a:lnTo>
                    <a:pt x="359923" y="1361872"/>
                  </a:lnTo>
                  <a:lnTo>
                    <a:pt x="549612" y="1464013"/>
                  </a:lnTo>
                  <a:lnTo>
                    <a:pt x="729574" y="1483468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02740" y="2777247"/>
              <a:ext cx="364788" cy="1488332"/>
            </a:xfrm>
            <a:custGeom>
              <a:avLst/>
              <a:gdLst>
                <a:gd name="connsiteX0" fmla="*/ 0 w 364788"/>
                <a:gd name="connsiteY0" fmla="*/ 0 h 1488332"/>
                <a:gd name="connsiteX1" fmla="*/ 189690 w 364788"/>
                <a:gd name="connsiteY1" fmla="*/ 0 h 1488332"/>
                <a:gd name="connsiteX2" fmla="*/ 364788 w 364788"/>
                <a:gd name="connsiteY2" fmla="*/ 1488332 h 148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788" h="1488332">
                  <a:moveTo>
                    <a:pt x="0" y="0"/>
                  </a:moveTo>
                  <a:lnTo>
                    <a:pt x="189690" y="0"/>
                  </a:lnTo>
                  <a:lnTo>
                    <a:pt x="364788" y="1488332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09335" y="2682950"/>
            <a:ext cx="1824629" cy="3171911"/>
            <a:chOff x="4809335" y="2682950"/>
            <a:chExt cx="1824629" cy="3171911"/>
          </a:xfrm>
        </p:grpSpPr>
        <p:sp>
          <p:nvSpPr>
            <p:cNvPr id="86" name="Oval 85"/>
            <p:cNvSpPr/>
            <p:nvPr/>
          </p:nvSpPr>
          <p:spPr>
            <a:xfrm>
              <a:off x="5535667" y="5525048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09335" y="2682950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990918" y="2684571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172501" y="4164796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354084" y="5153775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17249" y="5628810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898832" y="5654751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075551" y="5656372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257134" y="5662857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441960" y="5662857"/>
              <a:ext cx="192004" cy="1920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4897877" y="4168302"/>
            <a:ext cx="2178995" cy="1575881"/>
          </a:xfrm>
          <a:custGeom>
            <a:avLst/>
            <a:gdLst>
              <a:gd name="connsiteX0" fmla="*/ 0 w 2178995"/>
              <a:gd name="connsiteY0" fmla="*/ 1434830 h 1575881"/>
              <a:gd name="connsiteX1" fmla="*/ 184825 w 2178995"/>
              <a:gd name="connsiteY1" fmla="*/ 992221 h 1575881"/>
              <a:gd name="connsiteX2" fmla="*/ 369651 w 2178995"/>
              <a:gd name="connsiteY2" fmla="*/ 398834 h 1575881"/>
              <a:gd name="connsiteX3" fmla="*/ 544749 w 2178995"/>
              <a:gd name="connsiteY3" fmla="*/ 4864 h 1575881"/>
              <a:gd name="connsiteX4" fmla="*/ 744166 w 2178995"/>
              <a:gd name="connsiteY4" fmla="*/ 0 h 1575881"/>
              <a:gd name="connsiteX5" fmla="*/ 914400 w 2178995"/>
              <a:gd name="connsiteY5" fmla="*/ 316149 h 1575881"/>
              <a:gd name="connsiteX6" fmla="*/ 1094361 w 2178995"/>
              <a:gd name="connsiteY6" fmla="*/ 744166 h 1575881"/>
              <a:gd name="connsiteX7" fmla="*/ 1274323 w 2178995"/>
              <a:gd name="connsiteY7" fmla="*/ 1104089 h 1575881"/>
              <a:gd name="connsiteX8" fmla="*/ 1454285 w 2178995"/>
              <a:gd name="connsiteY8" fmla="*/ 1342417 h 1575881"/>
              <a:gd name="connsiteX9" fmla="*/ 1643974 w 2178995"/>
              <a:gd name="connsiteY9" fmla="*/ 1468877 h 1575881"/>
              <a:gd name="connsiteX10" fmla="*/ 1823936 w 2178995"/>
              <a:gd name="connsiteY10" fmla="*/ 1541834 h 1575881"/>
              <a:gd name="connsiteX11" fmla="*/ 2003897 w 2178995"/>
              <a:gd name="connsiteY11" fmla="*/ 1561289 h 1575881"/>
              <a:gd name="connsiteX12" fmla="*/ 2178995 w 2178995"/>
              <a:gd name="connsiteY12" fmla="*/ 1575881 h 15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8995" h="1575881">
                <a:moveTo>
                  <a:pt x="0" y="1434830"/>
                </a:moveTo>
                <a:lnTo>
                  <a:pt x="184825" y="992221"/>
                </a:lnTo>
                <a:lnTo>
                  <a:pt x="369651" y="398834"/>
                </a:lnTo>
                <a:lnTo>
                  <a:pt x="544749" y="4864"/>
                </a:lnTo>
                <a:lnTo>
                  <a:pt x="744166" y="0"/>
                </a:lnTo>
                <a:lnTo>
                  <a:pt x="914400" y="316149"/>
                </a:lnTo>
                <a:lnTo>
                  <a:pt x="1094361" y="744166"/>
                </a:lnTo>
                <a:lnTo>
                  <a:pt x="1274323" y="1104089"/>
                </a:lnTo>
                <a:lnTo>
                  <a:pt x="1454285" y="1342417"/>
                </a:lnTo>
                <a:lnTo>
                  <a:pt x="1643974" y="1468877"/>
                </a:lnTo>
                <a:lnTo>
                  <a:pt x="1823936" y="1541834"/>
                </a:lnTo>
                <a:lnTo>
                  <a:pt x="2003897" y="1561289"/>
                </a:lnTo>
                <a:lnTo>
                  <a:pt x="2178995" y="1575881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4814198" y="4069142"/>
            <a:ext cx="3449149" cy="1781781"/>
            <a:chOff x="4814198" y="4069142"/>
            <a:chExt cx="3449149" cy="1781781"/>
          </a:xfrm>
        </p:grpSpPr>
        <p:sp>
          <p:nvSpPr>
            <p:cNvPr id="95" name="Oval 94"/>
            <p:cNvSpPr/>
            <p:nvPr/>
          </p:nvSpPr>
          <p:spPr>
            <a:xfrm>
              <a:off x="4814198" y="550397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990917" y="505812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172499" y="446635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54082" y="406914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36594" y="406931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718177" y="439195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99760" y="480699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081343" y="516854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262926" y="541335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441960" y="554705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623543" y="560704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805126" y="563298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986709" y="564432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168292" y="565081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349875" y="564757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526594" y="564919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708177" y="564594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889760" y="565243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071343" y="565891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68000">
                  <a:srgbClr val="C00000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4897877" y="4732506"/>
            <a:ext cx="3638144" cy="1016541"/>
          </a:xfrm>
          <a:custGeom>
            <a:avLst/>
            <a:gdLst>
              <a:gd name="connsiteX0" fmla="*/ 0 w 3638144"/>
              <a:gd name="connsiteY0" fmla="*/ 1016541 h 1016541"/>
              <a:gd name="connsiteX1" fmla="*/ 189689 w 3638144"/>
              <a:gd name="connsiteY1" fmla="*/ 1011677 h 1016541"/>
              <a:gd name="connsiteX2" fmla="*/ 374514 w 3638144"/>
              <a:gd name="connsiteY2" fmla="*/ 997085 h 1016541"/>
              <a:gd name="connsiteX3" fmla="*/ 554476 w 3638144"/>
              <a:gd name="connsiteY3" fmla="*/ 953311 h 1016541"/>
              <a:gd name="connsiteX4" fmla="*/ 729574 w 3638144"/>
              <a:gd name="connsiteY4" fmla="*/ 875490 h 1016541"/>
              <a:gd name="connsiteX5" fmla="*/ 919263 w 3638144"/>
              <a:gd name="connsiteY5" fmla="*/ 710120 h 1016541"/>
              <a:gd name="connsiteX6" fmla="*/ 1099225 w 3638144"/>
              <a:gd name="connsiteY6" fmla="*/ 500975 h 1016541"/>
              <a:gd name="connsiteX7" fmla="*/ 1279187 w 3638144"/>
              <a:gd name="connsiteY7" fmla="*/ 282103 h 1016541"/>
              <a:gd name="connsiteX8" fmla="*/ 1459149 w 3638144"/>
              <a:gd name="connsiteY8" fmla="*/ 107005 h 1016541"/>
              <a:gd name="connsiteX9" fmla="*/ 1643974 w 3638144"/>
              <a:gd name="connsiteY9" fmla="*/ 0 h 1016541"/>
              <a:gd name="connsiteX10" fmla="*/ 1819072 w 3638144"/>
              <a:gd name="connsiteY10" fmla="*/ 9728 h 1016541"/>
              <a:gd name="connsiteX11" fmla="*/ 2003897 w 3638144"/>
              <a:gd name="connsiteY11" fmla="*/ 97277 h 1016541"/>
              <a:gd name="connsiteX12" fmla="*/ 2188723 w 3638144"/>
              <a:gd name="connsiteY12" fmla="*/ 252920 h 1016541"/>
              <a:gd name="connsiteX13" fmla="*/ 2368685 w 3638144"/>
              <a:gd name="connsiteY13" fmla="*/ 432881 h 1016541"/>
              <a:gd name="connsiteX14" fmla="*/ 2553510 w 3638144"/>
              <a:gd name="connsiteY14" fmla="*/ 598251 h 1016541"/>
              <a:gd name="connsiteX15" fmla="*/ 2728608 w 3638144"/>
              <a:gd name="connsiteY15" fmla="*/ 739303 h 1016541"/>
              <a:gd name="connsiteX16" fmla="*/ 2913434 w 3638144"/>
              <a:gd name="connsiteY16" fmla="*/ 841443 h 1016541"/>
              <a:gd name="connsiteX17" fmla="*/ 3088532 w 3638144"/>
              <a:gd name="connsiteY17" fmla="*/ 909537 h 1016541"/>
              <a:gd name="connsiteX18" fmla="*/ 3273357 w 3638144"/>
              <a:gd name="connsiteY18" fmla="*/ 963039 h 1016541"/>
              <a:gd name="connsiteX19" fmla="*/ 3458183 w 3638144"/>
              <a:gd name="connsiteY19" fmla="*/ 982494 h 1016541"/>
              <a:gd name="connsiteX20" fmla="*/ 3638144 w 3638144"/>
              <a:gd name="connsiteY20" fmla="*/ 1001949 h 101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8144" h="1016541">
                <a:moveTo>
                  <a:pt x="0" y="1016541"/>
                </a:moveTo>
                <a:lnTo>
                  <a:pt x="189689" y="1011677"/>
                </a:lnTo>
                <a:lnTo>
                  <a:pt x="374514" y="997085"/>
                </a:lnTo>
                <a:lnTo>
                  <a:pt x="554476" y="953311"/>
                </a:lnTo>
                <a:lnTo>
                  <a:pt x="729574" y="875490"/>
                </a:lnTo>
                <a:lnTo>
                  <a:pt x="919263" y="710120"/>
                </a:lnTo>
                <a:lnTo>
                  <a:pt x="1099225" y="500975"/>
                </a:lnTo>
                <a:lnTo>
                  <a:pt x="1279187" y="282103"/>
                </a:lnTo>
                <a:lnTo>
                  <a:pt x="1459149" y="107005"/>
                </a:lnTo>
                <a:lnTo>
                  <a:pt x="1643974" y="0"/>
                </a:lnTo>
                <a:lnTo>
                  <a:pt x="1819072" y="9728"/>
                </a:lnTo>
                <a:lnTo>
                  <a:pt x="2003897" y="97277"/>
                </a:lnTo>
                <a:lnTo>
                  <a:pt x="2188723" y="252920"/>
                </a:lnTo>
                <a:lnTo>
                  <a:pt x="2368685" y="432881"/>
                </a:lnTo>
                <a:lnTo>
                  <a:pt x="2553510" y="598251"/>
                </a:lnTo>
                <a:lnTo>
                  <a:pt x="2728608" y="739303"/>
                </a:lnTo>
                <a:lnTo>
                  <a:pt x="2913434" y="841443"/>
                </a:lnTo>
                <a:lnTo>
                  <a:pt x="3088532" y="909537"/>
                </a:lnTo>
                <a:lnTo>
                  <a:pt x="3273357" y="963039"/>
                </a:lnTo>
                <a:lnTo>
                  <a:pt x="3458183" y="982494"/>
                </a:lnTo>
                <a:lnTo>
                  <a:pt x="3638144" y="1001949"/>
                </a:lnTo>
              </a:path>
            </a:pathLst>
          </a:cu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4818763" y="4648022"/>
            <a:ext cx="3798952" cy="1198817"/>
            <a:chOff x="4818763" y="4648022"/>
            <a:chExt cx="3798952" cy="1198817"/>
          </a:xfrm>
        </p:grpSpPr>
        <p:sp>
          <p:nvSpPr>
            <p:cNvPr id="141" name="Oval 140"/>
            <p:cNvSpPr/>
            <p:nvPr/>
          </p:nvSpPr>
          <p:spPr>
            <a:xfrm>
              <a:off x="4818763" y="565483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95482" y="564672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177065" y="562889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358648" y="558674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540231" y="549595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721814" y="535165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898534" y="5144133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083359" y="4925260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263320" y="4745298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443283" y="4648022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624866" y="4649643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806449" y="4738814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977376" y="4891817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165193" y="5066133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349371" y="5232947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533773" y="5369575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715057" y="5474241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898308" y="5540417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8072273" y="5595279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8258720" y="561635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8425711" y="5642296"/>
              <a:ext cx="192004" cy="19200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698605" y="5575479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605" y="5575479"/>
                <a:ext cx="36798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Group 180"/>
          <p:cNvGrpSpPr/>
          <p:nvPr/>
        </p:nvGrpSpPr>
        <p:grpSpPr>
          <a:xfrm>
            <a:off x="228600" y="4850457"/>
            <a:ext cx="1026960" cy="960027"/>
            <a:chOff x="228600" y="4850457"/>
            <a:chExt cx="1026960" cy="960027"/>
          </a:xfrm>
        </p:grpSpPr>
        <p:graphicFrame>
          <p:nvGraphicFramePr>
            <p:cNvPr id="183" name="Chart 182"/>
            <p:cNvGraphicFramePr/>
            <p:nvPr>
              <p:extLst>
                <p:ext uri="{D42A27DB-BD31-4B8C-83A1-F6EECF244321}">
                  <p14:modId xmlns:p14="http://schemas.microsoft.com/office/powerpoint/2010/main" val="3409855559"/>
                </p:ext>
              </p:extLst>
            </p:nvPr>
          </p:nvGraphicFramePr>
          <p:xfrm>
            <a:off x="228600" y="4850457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85" name="TextBox 184"/>
            <p:cNvSpPr txBox="1"/>
            <p:nvPr/>
          </p:nvSpPr>
          <p:spPr>
            <a:xfrm>
              <a:off x="570243" y="5300656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066800" y="4850457"/>
            <a:ext cx="1026960" cy="960027"/>
            <a:chOff x="4152900" y="2620093"/>
            <a:chExt cx="1026960" cy="960027"/>
          </a:xfrm>
        </p:grpSpPr>
        <p:graphicFrame>
          <p:nvGraphicFramePr>
            <p:cNvPr id="189" name="Chart 188"/>
            <p:cNvGraphicFramePr/>
            <p:nvPr>
              <p:extLst>
                <p:ext uri="{D42A27DB-BD31-4B8C-83A1-F6EECF244321}">
                  <p14:modId xmlns:p14="http://schemas.microsoft.com/office/powerpoint/2010/main" val="3584069318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191" name="TextBox 190"/>
            <p:cNvSpPr txBox="1"/>
            <p:nvPr/>
          </p:nvSpPr>
          <p:spPr>
            <a:xfrm>
              <a:off x="4494543" y="3070292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105400" y="2602468"/>
                <a:ext cx="800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02468"/>
                <a:ext cx="800027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5715000" y="3897868"/>
                <a:ext cx="800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0" smtClean="0">
                          <a:solidFill>
                            <a:srgbClr val="FF6699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97868"/>
                <a:ext cx="800027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/>
              <p:cNvSpPr/>
              <p:nvPr/>
            </p:nvSpPr>
            <p:spPr>
              <a:xfrm>
                <a:off x="6844133" y="4363174"/>
                <a:ext cx="928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0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19" name="Rectangle 2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33" y="4363174"/>
                <a:ext cx="928267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Poisson limit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32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65" grpId="0"/>
      <p:bldP spid="81" grpId="0"/>
      <p:bldP spid="218" grpId="0"/>
      <p:bldP spid="2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21037</TotalTime>
  <Words>725</Words>
  <Application>Microsoft Office PowerPoint</Application>
  <PresentationFormat>On-screen Show (4:3)</PresentationFormat>
  <Paragraphs>231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146</cp:revision>
  <dcterms:created xsi:type="dcterms:W3CDTF">2011-01-09T06:10:58Z</dcterms:created>
  <dcterms:modified xsi:type="dcterms:W3CDTF">2014-07-15T14:32:17Z</dcterms:modified>
</cp:coreProperties>
</file>